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1970" cy="6858000"/>
  <p:notesSz cx="6858000" cy="1219197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slideLayout" Target="../slideLayouts/slideLayout1.xml"/><Relationship Id="rId1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slideLayout" Target="../slideLayouts/slideLayout1.xml"/><Relationship Id="rId3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slideLayout" Target="../slideLayouts/slideLayout1.xml"/><Relationship Id="rId2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slideLayout" Target="../slideLayouts/slideLayout1.xml"/><Relationship Id="rId1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slideLayout" Target="../slideLayouts/slideLayout1.xml"/><Relationship Id="rId1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slideLayout" Target="../slideLayouts/slideLayout1.xml"/><Relationship Id="rId1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image" Target="../media/image-18-15.png"/><Relationship Id="rId16" Type="http://schemas.openxmlformats.org/officeDocument/2006/relationships/image" Target="../media/image-18-16.png"/><Relationship Id="rId17" Type="http://schemas.openxmlformats.org/officeDocument/2006/relationships/image" Target="../media/image-18-17.png"/><Relationship Id="rId18" Type="http://schemas.openxmlformats.org/officeDocument/2006/relationships/image" Target="../media/image-18-18.png"/><Relationship Id="rId19" Type="http://schemas.openxmlformats.org/officeDocument/2006/relationships/image" Target="../media/image-18-19.png"/><Relationship Id="rId20" Type="http://schemas.openxmlformats.org/officeDocument/2006/relationships/image" Target="../media/image-18-20.png"/><Relationship Id="rId21" Type="http://schemas.openxmlformats.org/officeDocument/2006/relationships/image" Target="../media/image-18-21.png"/><Relationship Id="rId22" Type="http://schemas.openxmlformats.org/officeDocument/2006/relationships/image" Target="../media/image-18-22.png"/><Relationship Id="rId23" Type="http://schemas.openxmlformats.org/officeDocument/2006/relationships/image" Target="../media/image-18-23.png"/><Relationship Id="rId24" Type="http://schemas.openxmlformats.org/officeDocument/2006/relationships/image" Target="../media/image-18-24.png"/><Relationship Id="rId25" Type="http://schemas.openxmlformats.org/officeDocument/2006/relationships/slideLayout" Target="../slideLayouts/slideLayout1.xml"/><Relationship Id="rId2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image" Target="../media/image-19-14.png"/><Relationship Id="rId15" Type="http://schemas.openxmlformats.org/officeDocument/2006/relationships/image" Target="../media/image-19-15.png"/><Relationship Id="rId16" Type="http://schemas.openxmlformats.org/officeDocument/2006/relationships/image" Target="../media/image-19-16.png"/><Relationship Id="rId17" Type="http://schemas.openxmlformats.org/officeDocument/2006/relationships/image" Target="../media/image-19-17.png"/><Relationship Id="rId18" Type="http://schemas.openxmlformats.org/officeDocument/2006/relationships/image" Target="../media/image-19-18.png"/><Relationship Id="rId19" Type="http://schemas.openxmlformats.org/officeDocument/2006/relationships/image" Target="../media/image-19-19.png"/><Relationship Id="rId20" Type="http://schemas.openxmlformats.org/officeDocument/2006/relationships/image" Target="../media/image-19-20.png"/><Relationship Id="rId21" Type="http://schemas.openxmlformats.org/officeDocument/2006/relationships/slideLayout" Target="../slideLayouts/slideLayout1.xml"/><Relationship Id="rId2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slideLayout" Target="../slideLayouts/slideLayout1.xml"/><Relationship Id="rId2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slideLayout" Target="../slideLayouts/slideLayout1.xml"/><Relationship Id="rId1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slideLayout" Target="../slideLayouts/slideLayout1.xml"/><Relationship Id="rId15"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slideLayout" Target="../slideLayouts/slideLayout1.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slideLayout" Target="../slideLayouts/slideLayout1.xml"/><Relationship Id="rId2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slideLayout" Target="../slideLayouts/slideLayout1.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slideLayout" Target="../slideLayouts/slideLayout1.xml"/><Relationship Id="rId1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slideLayout" Target="../slideLayouts/slideLayout1.xml"/><Relationship Id="rId1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slideLayout" Target="../slideLayouts/slideLayout1.xml"/><Relationship Id="rId2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288954" y="190500"/>
            <a:ext cx="9613943" cy="571500"/>
          </a:xfrm>
          <a:prstGeom prst="rect">
            <a:avLst/>
          </a:prstGeom>
          <a:noFill/>
          <a:ln/>
        </p:spPr>
        <p:txBody>
          <a:bodyPr wrap="square" lIns="0" tIns="0" rIns="0" bIns="0" rtlCol="0" anchor="t"/>
          <a:lstStyle/>
          <a:p>
            <a:pPr algn="ctr" indent="0" marL="0">
              <a:lnSpc>
                <a:spcPts val="4500"/>
              </a:lnSpc>
              <a:spcAft>
                <a:spcPts val="1800"/>
              </a:spcAft>
              <a:buNone/>
            </a:pPr>
            <a:r>
              <a:rPr lang="en-US" sz="4500" b="1" dirty="0">
                <a:solidFill>
                  <a:srgbClr val="8B0000"/>
                </a:solidFill>
                <a:latin typeface="Noto Sans KR" pitchFamily="34" charset="0"/>
                <a:ea typeface="Noto Sans KR" pitchFamily="34" charset="-122"/>
                <a:cs typeface="Noto Sans KR" pitchFamily="34" charset="-120"/>
              </a:rPr>
              <a:t>2024년 일본 크리스마스 컨셉</a:t>
            </a:r>
            <a:endParaRPr lang="en-US" sz="4500" dirty="0"/>
          </a:p>
        </p:txBody>
      </p:sp>
      <p:sp>
        <p:nvSpPr>
          <p:cNvPr id="3" name="Text 1"/>
          <p:cNvSpPr/>
          <p:nvPr/>
        </p:nvSpPr>
        <p:spPr>
          <a:xfrm>
            <a:off x="1288954" y="990600"/>
            <a:ext cx="9613943" cy="571500"/>
          </a:xfrm>
          <a:prstGeom prst="rect">
            <a:avLst/>
          </a:prstGeom>
          <a:noFill/>
          <a:ln/>
        </p:spPr>
        <p:txBody>
          <a:bodyPr wrap="square" lIns="0" tIns="0" rIns="0" bIns="0" rtlCol="0" anchor="t"/>
          <a:lstStyle/>
          <a:p>
            <a:pPr algn="ctr" indent="0" marL="0">
              <a:lnSpc>
                <a:spcPts val="4500"/>
              </a:lnSpc>
              <a:spcAft>
                <a:spcPts val="3000"/>
              </a:spcAft>
              <a:buNone/>
            </a:pPr>
            <a:r>
              <a:rPr lang="en-US" sz="4500" b="1" dirty="0">
                <a:solidFill>
                  <a:srgbClr val="8B0000"/>
                </a:solidFill>
                <a:latin typeface="Noto Sans KR" pitchFamily="34" charset="0"/>
                <a:ea typeface="Noto Sans KR" pitchFamily="34" charset="-122"/>
                <a:cs typeface="Noto Sans KR" pitchFamily="34" charset="-120"/>
              </a:rPr>
              <a:t>케이크, 베이커리, 디저트 시장조사 자료</a:t>
            </a:r>
            <a:endParaRPr lang="en-US" sz="4500" dirty="0"/>
          </a:p>
        </p:txBody>
      </p:sp>
      <p:pic>
        <p:nvPicPr>
          <p:cNvPr id="4" name="Image 0" descr="https://picture-search.skywork.ai/aippt/image/sheet/13ed0818c9606b8b6eb832d69761e2f9.jpg">    </p:cNvPr>
          <p:cNvPicPr>
            <a:picLocks noChangeAspect="1"/>
          </p:cNvPicPr>
          <p:nvPr/>
        </p:nvPicPr>
        <p:blipFill>
          <a:blip r:embed="rId1"/>
          <a:stretch>
            <a:fillRect/>
          </a:stretch>
        </p:blipFill>
        <p:spPr>
          <a:xfrm>
            <a:off x="4571851" y="1943100"/>
            <a:ext cx="3048000" cy="3048000"/>
          </a:xfrm>
          <a:prstGeom prst="rect">
            <a:avLst/>
          </a:prstGeom>
        </p:spPr>
      </p:pic>
      <p:sp>
        <p:nvSpPr>
          <p:cNvPr id="5" name="Text 2"/>
          <p:cNvSpPr/>
          <p:nvPr/>
        </p:nvSpPr>
        <p:spPr>
          <a:xfrm>
            <a:off x="1288954" y="5295900"/>
            <a:ext cx="9613943" cy="266700"/>
          </a:xfrm>
          <a:prstGeom prst="rect">
            <a:avLst/>
          </a:prstGeom>
          <a:noFill/>
          <a:ln/>
        </p:spPr>
        <p:txBody>
          <a:bodyPr wrap="square" lIns="0" tIns="0" rIns="0" bIns="0" rtlCol="0" anchor="t"/>
          <a:lstStyle/>
          <a:p>
            <a:pPr algn="ctr" indent="0" marL="0">
              <a:lnSpc>
                <a:spcPts val="2100"/>
              </a:lnSpc>
              <a:spcBef>
                <a:spcPts val="2400"/>
              </a:spcBef>
              <a:buNone/>
            </a:pPr>
            <a:r>
              <a:rPr lang="en-US" sz="1500" dirty="0">
                <a:solidFill>
                  <a:srgbClr val="228B22"/>
                </a:solidFill>
                <a:latin typeface="Noto Sans KR" pitchFamily="34" charset="0"/>
                <a:ea typeface="Noto Sans KR" pitchFamily="34" charset="-122"/>
                <a:cs typeface="Noto Sans KR" pitchFamily="34" charset="-120"/>
              </a:rPr>
              <a:t>베이커리 메뉴 개발 아이디어를 위한 시각 참고 자료</a:t>
            </a:r>
            <a:endParaRPr lang="en-US" sz="1500" dirty="0"/>
          </a:p>
        </p:txBody>
      </p:sp>
      <p:sp>
        <p:nvSpPr>
          <p:cNvPr id="6" name="Text 3"/>
          <p:cNvSpPr/>
          <p:nvPr/>
        </p:nvSpPr>
        <p:spPr>
          <a:xfrm>
            <a:off x="1288954" y="5638800"/>
            <a:ext cx="9613943" cy="266700"/>
          </a:xfrm>
          <a:prstGeom prst="rect">
            <a:avLst/>
          </a:prstGeom>
          <a:noFill/>
          <a:ln/>
        </p:spPr>
        <p:txBody>
          <a:bodyPr wrap="square" lIns="0" tIns="0" rIns="0" bIns="0" rtlCol="0" anchor="t"/>
          <a:lstStyle/>
          <a:p>
            <a:pPr algn="ctr" indent="0" marL="0">
              <a:lnSpc>
                <a:spcPts val="2100"/>
              </a:lnSpc>
              <a:spcBef>
                <a:spcPts val="600"/>
              </a:spcBef>
              <a:buNone/>
            </a:pPr>
            <a:r>
              <a:rPr lang="en-US" sz="1350" dirty="0">
                <a:solidFill>
                  <a:srgbClr val="228B22"/>
                </a:solidFill>
                <a:latin typeface="Noto Sans KR" pitchFamily="34" charset="0"/>
                <a:ea typeface="Noto Sans KR" pitchFamily="34" charset="-122"/>
                <a:cs typeface="Noto Sans KR" pitchFamily="34" charset="-120"/>
              </a:rPr>
              <a:t>개인 베이커리 · 백화점 · 호텔 · 편의점 크리스마스 디저트 컬렉션</a:t>
            </a:r>
            <a:endParaRPr lang="en-US" sz="1350" dirty="0"/>
          </a:p>
        </p:txBody>
      </p:sp>
      <p:sp>
        <p:nvSpPr>
          <p:cNvPr id="7" name="Text 4"/>
          <p:cNvSpPr/>
          <p:nvPr/>
        </p:nvSpPr>
        <p:spPr>
          <a:xfrm>
            <a:off x="5597723" y="6210300"/>
            <a:ext cx="996404" cy="457200"/>
          </a:xfrm>
          <a:prstGeom prst="roundRect">
            <a:avLst>
              <a:gd name="adj" fmla="val 20831250"/>
            </a:avLst>
          </a:prstGeom>
          <a:solidFill>
            <a:srgbClr val="8B0000"/>
          </a:solidFill>
          <a:ln/>
        </p:spPr>
        <p:txBody>
          <a:bodyPr wrap="square" rtlCol="0" anchor="ctr"/>
          <a:lstStyle/>
          <a:p>
            <a:pPr indent="0" marL="0">
              <a:buNone/>
            </a:pPr>
            <a:endParaRPr lang="en-US" dirty="0"/>
          </a:p>
        </p:txBody>
      </p:sp>
      <p:pic>
        <p:nvPicPr>
          <p:cNvPr id="8" name="Image 1" descr="/var/folders/1y/yzhkrds14j1gm67qjvlds8tm7vvy2b/T/icon-bg-9peoojg9q-1767663081012.png">    </p:cNvPr>
          <p:cNvPicPr>
            <a:picLocks noChangeAspect="1"/>
          </p:cNvPicPr>
          <p:nvPr/>
        </p:nvPicPr>
        <p:blipFill>
          <a:blip r:embed="rId2"/>
          <a:stretch>
            <a:fillRect/>
          </a:stretch>
        </p:blipFill>
        <p:spPr>
          <a:xfrm>
            <a:off x="0" y="0"/>
            <a:ext cx="12192000" cy="6858000"/>
          </a:xfrm>
          <a:prstGeom prst="rect">
            <a:avLst/>
          </a:prstGeom>
        </p:spPr>
      </p:pic>
      <p:pic>
        <p:nvPicPr>
          <p:cNvPr id="9" name="Image 2" descr="/var/folders/1y/yzhkrds14j1gm67qjvlds8tm7vvy2b/T/icon-icon-t6d43m5ue-1767663081097.png">    </p:cNvPr>
          <p:cNvPicPr>
            <a:picLocks noChangeAspect="1"/>
          </p:cNvPicPr>
          <p:nvPr/>
        </p:nvPicPr>
        <p:blipFill>
          <a:blip r:embed="rId3"/>
          <a:stretch>
            <a:fillRect/>
          </a:stretch>
        </p:blipFill>
        <p:spPr>
          <a:xfrm>
            <a:off x="381000" y="381000"/>
            <a:ext cx="571500" cy="571500"/>
          </a:xfrm>
          <a:prstGeom prst="rect">
            <a:avLst/>
          </a:prstGeom>
        </p:spPr>
      </p:pic>
      <p:pic>
        <p:nvPicPr>
          <p:cNvPr id="10" name="Image 3" descr="/var/folders/1y/yzhkrds14j1gm67qjvlds8tm7vvy2b/T/icon-icon-081dnq8t2-1767663081133.png">    </p:cNvPr>
          <p:cNvPicPr>
            <a:picLocks noChangeAspect="1"/>
          </p:cNvPicPr>
          <p:nvPr/>
        </p:nvPicPr>
        <p:blipFill>
          <a:blip r:embed="rId4"/>
          <a:stretch>
            <a:fillRect/>
          </a:stretch>
        </p:blipFill>
        <p:spPr>
          <a:xfrm>
            <a:off x="11239500" y="5905500"/>
            <a:ext cx="571500" cy="571500"/>
          </a:xfrm>
          <a:prstGeom prst="rect">
            <a:avLst/>
          </a:prstGeom>
        </p:spPr>
      </p:pic>
      <p:pic>
        <p:nvPicPr>
          <p:cNvPr id="11" name="Image 4" descr="/var/folders/1y/yzhkrds14j1gm67qjvlds8tm7vvy2b/T/icon-icon-p8kpse38k-1767663081166.png">    </p:cNvPr>
          <p:cNvPicPr>
            <a:picLocks noChangeAspect="1"/>
          </p:cNvPicPr>
          <p:nvPr/>
        </p:nvPicPr>
        <p:blipFill>
          <a:blip r:embed="rId5"/>
          <a:stretch>
            <a:fillRect/>
          </a:stretch>
        </p:blipFill>
        <p:spPr>
          <a:xfrm>
            <a:off x="731700" y="1285026"/>
            <a:ext cx="598167" cy="554148"/>
          </a:xfrm>
          <a:prstGeom prst="rect">
            <a:avLst/>
          </a:prstGeom>
        </p:spPr>
      </p:pic>
      <p:pic>
        <p:nvPicPr>
          <p:cNvPr id="12" name="Image 5" descr="/var/folders/1y/yzhkrds14j1gm67qjvlds8tm7vvy2b/T/icon-icon-z0l8we5s4-1767663081199.png">    </p:cNvPr>
          <p:cNvPicPr>
            <a:picLocks noChangeAspect="1"/>
          </p:cNvPicPr>
          <p:nvPr/>
        </p:nvPicPr>
        <p:blipFill>
          <a:blip r:embed="rId6"/>
          <a:stretch>
            <a:fillRect/>
          </a:stretch>
        </p:blipFill>
        <p:spPr>
          <a:xfrm>
            <a:off x="10709584" y="4942626"/>
            <a:ext cx="598168" cy="5541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그랜드 하얏트 도쿄 (Grand Hyatt Tokyo)</a:t>
            </a:r>
            <a:endParaRPr lang="en-US" sz="2700" dirty="0"/>
          </a:p>
        </p:txBody>
      </p:sp>
      <p:sp>
        <p:nvSpPr>
          <p:cNvPr id="3" name="Text 1"/>
          <p:cNvSpPr/>
          <p:nvPr/>
        </p:nvSpPr>
        <p:spPr>
          <a:xfrm>
            <a:off x="381000" y="1257300"/>
            <a:ext cx="914400" cy="38100"/>
          </a:xfrm>
          <a:prstGeom prst="rect">
            <a:avLst/>
          </a:prstGeom>
          <a:solidFill>
            <a:srgbClr val="991B1B"/>
          </a:solidFill>
          <a:ln/>
        </p:spPr>
        <p:txBody>
          <a:bodyPr wrap="square" rtlCol="0" anchor="ctr"/>
          <a:lstStyle/>
          <a:p>
            <a:pPr indent="0" marL="0">
              <a:buNone/>
            </a:pPr>
            <a:endParaRPr lang="en-US" dirty="0"/>
          </a:p>
        </p:txBody>
      </p:sp>
      <p:sp>
        <p:nvSpPr>
          <p:cNvPr id="4" name="Text 2"/>
          <p:cNvSpPr/>
          <p:nvPr/>
        </p:nvSpPr>
        <p:spPr>
          <a:xfrm>
            <a:off x="381000" y="15240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그랜드 하얏트 도쿄는 '미래를 위한 사랑(Love for Our Future)'을 테마로, 수상 경력에 빛나는 페이스트리 셰프들이 정교하게 만든 9종의 크리스마스 케이크와 3종의 슈톨렌을 선보입니다. 전통적인 메뉴를 현대적으로 재해석하거나, 크리스마스 장식에서 영감을 받은 독창적인 디자인이 특징입니다.</a:t>
            </a:r>
            <a:endParaRPr lang="en-US" sz="1350" dirty="0"/>
          </a:p>
        </p:txBody>
      </p:sp>
      <p:sp>
        <p:nvSpPr>
          <p:cNvPr id="5" name="Text 3"/>
          <p:cNvSpPr/>
          <p:nvPr/>
        </p:nvSpPr>
        <p:spPr>
          <a:xfrm>
            <a:off x="695325" y="2286000"/>
            <a:ext cx="2375288"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케이크 (9종)</a:t>
            </a:r>
            <a:endParaRPr lang="en-US" sz="1800" dirty="0"/>
          </a:p>
        </p:txBody>
      </p:sp>
      <p:sp>
        <p:nvSpPr>
          <p:cNvPr id="6" name="Text 4"/>
          <p:cNvSpPr/>
          <p:nvPr/>
        </p:nvSpPr>
        <p:spPr>
          <a:xfrm>
            <a:off x="3810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33400" y="2895600"/>
            <a:ext cx="901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클래식 디자인</a:t>
            </a:r>
            <a:endParaRPr lang="en-US" sz="1200" dirty="0"/>
          </a:p>
        </p:txBody>
      </p:sp>
      <p:sp>
        <p:nvSpPr>
          <p:cNvPr id="8" name="Text 6"/>
          <p:cNvSpPr/>
          <p:nvPr/>
        </p:nvSpPr>
        <p:spPr>
          <a:xfrm>
            <a:off x="533400" y="32004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전통적인 크리스마스 케이크 디자인으로, 사랑스러운 모양과 풍미가 특징입니다.</a:t>
            </a:r>
            <a:endParaRPr lang="en-US" sz="1050" dirty="0"/>
          </a:p>
        </p:txBody>
      </p:sp>
      <p:sp>
        <p:nvSpPr>
          <p:cNvPr id="9" name="Text 7"/>
          <p:cNvSpPr/>
          <p:nvPr/>
        </p:nvSpPr>
        <p:spPr>
          <a:xfrm>
            <a:off x="28956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3048000" y="2895600"/>
            <a:ext cx="1330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모던 인터프리테이션</a:t>
            </a:r>
            <a:endParaRPr lang="en-US" sz="1200" dirty="0"/>
          </a:p>
        </p:txBody>
      </p:sp>
      <p:sp>
        <p:nvSpPr>
          <p:cNvPr id="11" name="Text 9"/>
          <p:cNvSpPr/>
          <p:nvPr/>
        </p:nvSpPr>
        <p:spPr>
          <a:xfrm>
            <a:off x="3048000" y="3200400"/>
            <a:ext cx="2098548"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현대적인 시각적 요소와 함께 전통 메뉴를 재해석한 독창적인 작품.</a:t>
            </a:r>
            <a:endParaRPr lang="en-US" sz="1050" dirty="0"/>
          </a:p>
        </p:txBody>
      </p:sp>
      <p:sp>
        <p:nvSpPr>
          <p:cNvPr id="12" name="Text 10"/>
          <p:cNvSpPr/>
          <p:nvPr/>
        </p:nvSpPr>
        <p:spPr>
          <a:xfrm>
            <a:off x="54102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5562600" y="2895600"/>
            <a:ext cx="1660288"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크리스마스 장식 인스피레</a:t>
            </a:r>
            <a:endParaRPr lang="en-US" sz="1200" dirty="0"/>
          </a:p>
        </p:txBody>
      </p:sp>
      <p:sp>
        <p:nvSpPr>
          <p:cNvPr id="14" name="Text 12"/>
          <p:cNvSpPr/>
          <p:nvPr/>
        </p:nvSpPr>
        <p:spPr>
          <a:xfrm>
            <a:off x="5562600" y="3200400"/>
            <a:ext cx="2098548"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장식에서 영감을 받아 만들어진 독특한 디자인과 텍스처.</a:t>
            </a:r>
            <a:endParaRPr lang="en-US" sz="1050" dirty="0"/>
          </a:p>
        </p:txBody>
      </p:sp>
      <p:sp>
        <p:nvSpPr>
          <p:cNvPr id="15" name="Text 13"/>
          <p:cNvSpPr/>
          <p:nvPr/>
        </p:nvSpPr>
        <p:spPr>
          <a:xfrm>
            <a:off x="723900" y="4152900"/>
            <a:ext cx="2375288"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 (3종)</a:t>
            </a:r>
            <a:endParaRPr lang="en-US" sz="1800" dirty="0"/>
          </a:p>
        </p:txBody>
      </p:sp>
      <p:sp>
        <p:nvSpPr>
          <p:cNvPr id="16" name="Text 14"/>
          <p:cNvSpPr/>
          <p:nvPr/>
        </p:nvSpPr>
        <p:spPr>
          <a:xfrm>
            <a:off x="3810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5"/>
          <p:cNvSpPr/>
          <p:nvPr/>
        </p:nvSpPr>
        <p:spPr>
          <a:xfrm>
            <a:off x="533400" y="4762500"/>
            <a:ext cx="615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독일 전통</a:t>
            </a:r>
            <a:endParaRPr lang="en-US" sz="1200" dirty="0"/>
          </a:p>
        </p:txBody>
      </p:sp>
      <p:sp>
        <p:nvSpPr>
          <p:cNvPr id="18" name="Text 16"/>
          <p:cNvSpPr/>
          <p:nvPr/>
        </p:nvSpPr>
        <p:spPr>
          <a:xfrm>
            <a:off x="5334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정통 독일 슈톨렌으로, 럼에 절인 과일과 견과류가 드문뿍 들어간 전통 빵.</a:t>
            </a:r>
            <a:endParaRPr lang="en-US" sz="1050" dirty="0"/>
          </a:p>
        </p:txBody>
      </p:sp>
      <p:sp>
        <p:nvSpPr>
          <p:cNvPr id="19" name="Text 17"/>
          <p:cNvSpPr/>
          <p:nvPr/>
        </p:nvSpPr>
        <p:spPr>
          <a:xfrm>
            <a:off x="28956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8"/>
          <p:cNvSpPr/>
          <p:nvPr/>
        </p:nvSpPr>
        <p:spPr>
          <a:xfrm>
            <a:off x="3048000" y="4762500"/>
            <a:ext cx="1187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프렌치 인플루언스</a:t>
            </a:r>
            <a:endParaRPr lang="en-US" sz="1200" dirty="0"/>
          </a:p>
        </p:txBody>
      </p:sp>
      <p:sp>
        <p:nvSpPr>
          <p:cNvPr id="21" name="Text 19"/>
          <p:cNvSpPr/>
          <p:nvPr/>
        </p:nvSpPr>
        <p:spPr>
          <a:xfrm>
            <a:off x="30480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프랑스 요리의 영향을 받은 슈톨렌으로, 가볍고 부드러운 맛이 특징입니다.</a:t>
            </a:r>
            <a:endParaRPr lang="en-US" sz="1050" dirty="0"/>
          </a:p>
        </p:txBody>
      </p:sp>
      <p:sp>
        <p:nvSpPr>
          <p:cNvPr id="22" name="Text 20"/>
          <p:cNvSpPr/>
          <p:nvPr/>
        </p:nvSpPr>
        <p:spPr>
          <a:xfrm>
            <a:off x="54102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3" name="Text 21"/>
          <p:cNvSpPr/>
          <p:nvPr/>
        </p:nvSpPr>
        <p:spPr>
          <a:xfrm>
            <a:off x="5562600" y="4762500"/>
            <a:ext cx="1330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오리지널 크리스마스</a:t>
            </a:r>
            <a:endParaRPr lang="en-US" sz="1200" dirty="0"/>
          </a:p>
        </p:txBody>
      </p:sp>
      <p:sp>
        <p:nvSpPr>
          <p:cNvPr id="24" name="Text 22"/>
          <p:cNvSpPr/>
          <p:nvPr/>
        </p:nvSpPr>
        <p:spPr>
          <a:xfrm>
            <a:off x="55626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테마로 재해석된 슈톨렌으로, 창의적인 디자인과 맛이 특징입니다.</a:t>
            </a:r>
            <a:endParaRPr lang="en-US" sz="1050" dirty="0"/>
          </a:p>
        </p:txBody>
      </p:sp>
      <p:sp>
        <p:nvSpPr>
          <p:cNvPr id="25" name="Text 23"/>
          <p:cNvSpPr/>
          <p:nvPr/>
        </p:nvSpPr>
        <p:spPr>
          <a:xfrm>
            <a:off x="8001000" y="2286000"/>
            <a:ext cx="3810000" cy="3261717"/>
          </a:xfrm>
          <a:prstGeom prst="roundRect">
            <a:avLst>
              <a:gd name="adj" fmla="val 2336"/>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6" name="Text 24"/>
          <p:cNvSpPr/>
          <p:nvPr/>
        </p:nvSpPr>
        <p:spPr>
          <a:xfrm>
            <a:off x="8229600" y="2514600"/>
            <a:ext cx="3419856"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구매 및 예약 정보</a:t>
            </a:r>
            <a:endParaRPr lang="en-US" sz="1500" dirty="0"/>
          </a:p>
        </p:txBody>
      </p:sp>
      <p:sp>
        <p:nvSpPr>
          <p:cNvPr id="27" name="Text 25"/>
          <p:cNvSpPr/>
          <p:nvPr/>
        </p:nvSpPr>
        <p:spPr>
          <a:xfrm>
            <a:off x="8196072" y="5128617"/>
            <a:ext cx="3419856" cy="190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오늘의 날씨에 따라 매장 운영 시간이 변동될 수 있습니다.</a:t>
            </a:r>
            <a:endParaRPr lang="en-US" sz="1050" dirty="0"/>
          </a:p>
        </p:txBody>
      </p:sp>
      <p:sp>
        <p:nvSpPr>
          <p:cNvPr id="28" name="Text 26"/>
          <p:cNvSpPr/>
          <p:nvPr/>
        </p:nvSpPr>
        <p:spPr>
          <a:xfrm>
            <a:off x="8001000" y="5776317"/>
            <a:ext cx="3810000" cy="1905000"/>
          </a:xfrm>
          <a:prstGeom prst="roundRect">
            <a:avLst>
              <a:gd name="adj" fmla="val 4000"/>
            </a:avLst>
          </a:prstGeom>
          <a:solidFill>
            <a:srgbClr val="991B1B"/>
          </a:solidFill>
          <a:ln/>
        </p:spPr>
        <p:txBody>
          <a:bodyPr wrap="square" rtlCol="0" anchor="ctr"/>
          <a:lstStyle/>
          <a:p>
            <a:pPr indent="0" marL="0">
              <a:buNone/>
            </a:pPr>
            <a:endParaRPr lang="en-US" dirty="0"/>
          </a:p>
        </p:txBody>
      </p:sp>
      <p:sp>
        <p:nvSpPr>
          <p:cNvPr id="29" name="Text 27"/>
          <p:cNvSpPr/>
          <p:nvPr/>
        </p:nvSpPr>
        <p:spPr>
          <a:xfrm>
            <a:off x="8229600" y="6004917"/>
            <a:ext cx="3419856"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FFFFFF"/>
                </a:solidFill>
                <a:latin typeface="Noto Sans KR" pitchFamily="34" charset="0"/>
                <a:ea typeface="Noto Sans KR" pitchFamily="34" charset="-122"/>
                <a:cs typeface="Noto Sans KR" pitchFamily="34" charset="-120"/>
              </a:rPr>
              <a:t>셰프의 말</a:t>
            </a:r>
            <a:endParaRPr lang="en-US" sz="1500" dirty="0"/>
          </a:p>
        </p:txBody>
      </p:sp>
      <p:sp>
        <p:nvSpPr>
          <p:cNvPr id="30" name="Text 28"/>
          <p:cNvSpPr/>
          <p:nvPr/>
        </p:nvSpPr>
        <p:spPr>
          <a:xfrm>
            <a:off x="8229600" y="6424017"/>
            <a:ext cx="3419856"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FFFFFF"/>
                </a:solidFill>
                <a:latin typeface="Noto Sans KR" pitchFamily="34" charset="0"/>
                <a:ea typeface="Noto Sans KR" pitchFamily="34" charset="-122"/>
                <a:cs typeface="Noto Sans KR" pitchFamily="34" charset="-120"/>
              </a:rPr>
              <a:t>"우리는 이 크리스마스에 '미래를 위한 사랑'이라는 테마로, 전통과 현대의 균형을 맞춘 디저트를 선보입니다. 우리의 목표는 고객들에게 행복한 크리스마스를 제공하는 것입니다."</a:t>
            </a:r>
            <a:endParaRPr lang="en-US" sz="1050" dirty="0"/>
          </a:p>
        </p:txBody>
      </p:sp>
      <p:pic>
        <p:nvPicPr>
          <p:cNvPr id="31" name="Image 0" descr="/var/folders/1y/yzhkrds14j1gm67qjvlds8tm7vvy2b/T/icon-bg-bkotiphkn-1767663143157.png">    </p:cNvPr>
          <p:cNvPicPr>
            <a:picLocks noChangeAspect="1"/>
          </p:cNvPicPr>
          <p:nvPr/>
        </p:nvPicPr>
        <p:blipFill>
          <a:blip r:embed="rId1"/>
          <a:stretch>
            <a:fillRect/>
          </a:stretch>
        </p:blipFill>
        <p:spPr>
          <a:xfrm>
            <a:off x="0" y="0"/>
            <a:ext cx="12192000" cy="8481417"/>
          </a:xfrm>
          <a:prstGeom prst="rect">
            <a:avLst/>
          </a:prstGeom>
        </p:spPr>
      </p:pic>
      <p:pic>
        <p:nvPicPr>
          <p:cNvPr id="32" name="Image 1" descr="/var/folders/1y/yzhkrds14j1gm67qjvlds8tm7vvy2b/T/icon-icon-h7ahcvkvu-1767663143227.png">    </p:cNvPr>
          <p:cNvPicPr>
            <a:picLocks noChangeAspect="1"/>
          </p:cNvPicPr>
          <p:nvPr/>
        </p:nvPicPr>
        <p:blipFill>
          <a:blip r:embed="rId2"/>
          <a:stretch>
            <a:fillRect/>
          </a:stretch>
        </p:blipFill>
        <p:spPr>
          <a:xfrm>
            <a:off x="381000" y="2286000"/>
            <a:ext cx="200025" cy="304800"/>
          </a:xfrm>
          <a:prstGeom prst="rect">
            <a:avLst/>
          </a:prstGeom>
        </p:spPr>
      </p:pic>
      <p:pic>
        <p:nvPicPr>
          <p:cNvPr id="33" name="Image 2" descr="/var/folders/1y/yzhkrds14j1gm67qjvlds8tm7vvy2b/T/icon-icon-xqniul4dc-1767663143265.png">    </p:cNvPr>
          <p:cNvPicPr>
            <a:picLocks noChangeAspect="1"/>
          </p:cNvPicPr>
          <p:nvPr/>
        </p:nvPicPr>
        <p:blipFill>
          <a:blip r:embed="rId3"/>
          <a:stretch>
            <a:fillRect/>
          </a:stretch>
        </p:blipFill>
        <p:spPr>
          <a:xfrm>
            <a:off x="2440781" y="2914650"/>
            <a:ext cx="150019" cy="190500"/>
          </a:xfrm>
          <a:prstGeom prst="rect">
            <a:avLst/>
          </a:prstGeom>
        </p:spPr>
      </p:pic>
      <p:pic>
        <p:nvPicPr>
          <p:cNvPr id="34" name="Image 3" descr="/var/folders/1y/yzhkrds14j1gm67qjvlds8tm7vvy2b/T/icon-icon-wsf7r5zpu-1767663143299.png">    </p:cNvPr>
          <p:cNvPicPr>
            <a:picLocks noChangeAspect="1"/>
          </p:cNvPicPr>
          <p:nvPr/>
        </p:nvPicPr>
        <p:blipFill>
          <a:blip r:embed="rId4"/>
          <a:stretch>
            <a:fillRect/>
          </a:stretch>
        </p:blipFill>
        <p:spPr>
          <a:xfrm>
            <a:off x="4955381" y="2914650"/>
            <a:ext cx="150019" cy="190500"/>
          </a:xfrm>
          <a:prstGeom prst="rect">
            <a:avLst/>
          </a:prstGeom>
        </p:spPr>
      </p:pic>
      <p:pic>
        <p:nvPicPr>
          <p:cNvPr id="35" name="Image 4" descr="/var/folders/1y/yzhkrds14j1gm67qjvlds8tm7vvy2b/T/icon-icon-2kcczwhxx-1767663143330.png">    </p:cNvPr>
          <p:cNvPicPr>
            <a:picLocks noChangeAspect="1"/>
          </p:cNvPicPr>
          <p:nvPr/>
        </p:nvPicPr>
        <p:blipFill>
          <a:blip r:embed="rId5"/>
          <a:stretch>
            <a:fillRect/>
          </a:stretch>
        </p:blipFill>
        <p:spPr>
          <a:xfrm>
            <a:off x="7469981" y="2914650"/>
            <a:ext cx="150019" cy="190500"/>
          </a:xfrm>
          <a:prstGeom prst="rect">
            <a:avLst/>
          </a:prstGeom>
        </p:spPr>
      </p:pic>
      <p:pic>
        <p:nvPicPr>
          <p:cNvPr id="36" name="Image 5" descr="/var/folders/1y/yzhkrds14j1gm67qjvlds8tm7vvy2b/T/icon-icon-51xkazi0p-1767663143363.png">    </p:cNvPr>
          <p:cNvPicPr>
            <a:picLocks noChangeAspect="1"/>
          </p:cNvPicPr>
          <p:nvPr/>
        </p:nvPicPr>
        <p:blipFill>
          <a:blip r:embed="rId6"/>
          <a:stretch>
            <a:fillRect/>
          </a:stretch>
        </p:blipFill>
        <p:spPr>
          <a:xfrm>
            <a:off x="381000" y="4152900"/>
            <a:ext cx="228600" cy="304800"/>
          </a:xfrm>
          <a:prstGeom prst="rect">
            <a:avLst/>
          </a:prstGeom>
        </p:spPr>
      </p:pic>
      <p:pic>
        <p:nvPicPr>
          <p:cNvPr id="37" name="Image 6" descr="/var/folders/1y/yzhkrds14j1gm67qjvlds8tm7vvy2b/T/icon-icon-8b0xwius3-1767663143398.png">    </p:cNvPr>
          <p:cNvPicPr>
            <a:picLocks noChangeAspect="1"/>
          </p:cNvPicPr>
          <p:nvPr/>
        </p:nvPicPr>
        <p:blipFill>
          <a:blip r:embed="rId7"/>
          <a:stretch>
            <a:fillRect/>
          </a:stretch>
        </p:blipFill>
        <p:spPr>
          <a:xfrm>
            <a:off x="2440781" y="4781550"/>
            <a:ext cx="150019" cy="190500"/>
          </a:xfrm>
          <a:prstGeom prst="rect">
            <a:avLst/>
          </a:prstGeom>
        </p:spPr>
      </p:pic>
      <p:pic>
        <p:nvPicPr>
          <p:cNvPr id="38" name="Image 7" descr="/var/folders/1y/yzhkrds14j1gm67qjvlds8tm7vvy2b/T/icon-icon-j5653d279-1767663143432.png">    </p:cNvPr>
          <p:cNvPicPr>
            <a:picLocks noChangeAspect="1"/>
          </p:cNvPicPr>
          <p:nvPr/>
        </p:nvPicPr>
        <p:blipFill>
          <a:blip r:embed="rId8"/>
          <a:stretch>
            <a:fillRect/>
          </a:stretch>
        </p:blipFill>
        <p:spPr>
          <a:xfrm>
            <a:off x="4955381" y="4781550"/>
            <a:ext cx="150019" cy="190500"/>
          </a:xfrm>
          <a:prstGeom prst="rect">
            <a:avLst/>
          </a:prstGeom>
        </p:spPr>
      </p:pic>
      <p:pic>
        <p:nvPicPr>
          <p:cNvPr id="39" name="Image 8" descr="/var/folders/1y/yzhkrds14j1gm67qjvlds8tm7vvy2b/T/icon-icon-e7u8xskou-1767663143464.png">    </p:cNvPr>
          <p:cNvPicPr>
            <a:picLocks noChangeAspect="1"/>
          </p:cNvPicPr>
          <p:nvPr/>
        </p:nvPicPr>
        <p:blipFill>
          <a:blip r:embed="rId9"/>
          <a:stretch>
            <a:fillRect/>
          </a:stretch>
        </p:blipFill>
        <p:spPr>
          <a:xfrm>
            <a:off x="7469981" y="4781550"/>
            <a:ext cx="150019" cy="190500"/>
          </a:xfrm>
          <a:prstGeom prst="rect">
            <a:avLst/>
          </a:prstGeom>
        </p:spPr>
      </p:pic>
      <p:pic>
        <p:nvPicPr>
          <p:cNvPr id="40" name="Image 9" descr="/var/folders/1y/yzhkrds14j1gm67qjvlds8tm7vvy2b/T/icon-icon-vc3a049mt-1767663143497.png">    </p:cNvPr>
          <p:cNvPicPr>
            <a:picLocks noChangeAspect="1"/>
          </p:cNvPicPr>
          <p:nvPr/>
        </p:nvPicPr>
        <p:blipFill>
          <a:blip r:embed="rId10"/>
          <a:stretch>
            <a:fillRect/>
          </a:stretch>
        </p:blipFill>
        <p:spPr>
          <a:xfrm>
            <a:off x="8343900" y="3006030"/>
            <a:ext cx="120104" cy="137220"/>
          </a:xfrm>
          <a:prstGeom prst="rect">
            <a:avLst/>
          </a:prstGeom>
        </p:spPr>
      </p:pic>
      <p:pic>
        <p:nvPicPr>
          <p:cNvPr id="41" name="Image 10" descr="/var/folders/1y/yzhkrds14j1gm67qjvlds8tm7vvy2b/T/icon-icon-awusfugcg-1767663143532.png">    </p:cNvPr>
          <p:cNvPicPr>
            <a:picLocks noChangeAspect="1"/>
          </p:cNvPicPr>
          <p:nvPr/>
        </p:nvPicPr>
        <p:blipFill>
          <a:blip r:embed="rId11"/>
          <a:stretch>
            <a:fillRect/>
          </a:stretch>
        </p:blipFill>
        <p:spPr>
          <a:xfrm>
            <a:off x="8343900" y="3440460"/>
            <a:ext cx="102989" cy="137220"/>
          </a:xfrm>
          <a:prstGeom prst="rect">
            <a:avLst/>
          </a:prstGeom>
        </p:spPr>
      </p:pic>
      <p:pic>
        <p:nvPicPr>
          <p:cNvPr id="42" name="Image 11" descr="/var/folders/1y/yzhkrds14j1gm67qjvlds8tm7vvy2b/T/icon-icon-c786l2mnx-1767663143565.png">    </p:cNvPr>
          <p:cNvPicPr>
            <a:picLocks noChangeAspect="1"/>
          </p:cNvPicPr>
          <p:nvPr/>
        </p:nvPicPr>
        <p:blipFill>
          <a:blip r:embed="rId12"/>
          <a:stretch>
            <a:fillRect/>
          </a:stretch>
        </p:blipFill>
        <p:spPr>
          <a:xfrm>
            <a:off x="8343900" y="3874889"/>
            <a:ext cx="120104" cy="137220"/>
          </a:xfrm>
          <a:prstGeom prst="rect">
            <a:avLst/>
          </a:prstGeom>
        </p:spPr>
      </p:pic>
      <p:pic>
        <p:nvPicPr>
          <p:cNvPr id="43" name="Image 12" descr="/var/folders/1y/yzhkrds14j1gm67qjvlds8tm7vvy2b/T/icon-icon-zkhp41358-1767663143597.png">    </p:cNvPr>
          <p:cNvPicPr>
            <a:picLocks noChangeAspect="1"/>
          </p:cNvPicPr>
          <p:nvPr/>
        </p:nvPicPr>
        <p:blipFill>
          <a:blip r:embed="rId13"/>
          <a:stretch>
            <a:fillRect/>
          </a:stretch>
        </p:blipFill>
        <p:spPr>
          <a:xfrm>
            <a:off x="8343900" y="4309318"/>
            <a:ext cx="120104" cy="137220"/>
          </a:xfrm>
          <a:prstGeom prst="rect">
            <a:avLst/>
          </a:prstGeom>
        </p:spPr>
      </p:pic>
      <p:pic>
        <p:nvPicPr>
          <p:cNvPr id="44" name="Image 13" descr="/var/folders/1y/yzhkrds14j1gm67qjvlds8tm7vvy2b/T/icon-icon-6lmr225zs-1767663143631.png">    </p:cNvPr>
          <p:cNvPicPr>
            <a:picLocks noChangeAspect="1"/>
          </p:cNvPicPr>
          <p:nvPr/>
        </p:nvPicPr>
        <p:blipFill>
          <a:blip r:embed="rId14"/>
          <a:stretch>
            <a:fillRect/>
          </a:stretch>
        </p:blipFill>
        <p:spPr>
          <a:xfrm>
            <a:off x="9820275" y="4747617"/>
            <a:ext cx="171450" cy="304800"/>
          </a:xfrm>
          <a:prstGeom prst="rect">
            <a:avLst/>
          </a:prstGeom>
        </p:spPr>
      </p:pic>
      <p:pic>
        <p:nvPicPr>
          <p:cNvPr id="45" name="Image 14" descr="/var/folders/1y/yzhkrds14j1gm67qjvlds8tm7vvy2b/T/icon-icon-iwwgyjqgc-1767663143665.png">    </p:cNvPr>
          <p:cNvPicPr>
            <a:picLocks noChangeAspect="1"/>
          </p:cNvPicPr>
          <p:nvPr/>
        </p:nvPicPr>
        <p:blipFill>
          <a:blip r:embed="rId15"/>
          <a:stretch>
            <a:fillRect/>
          </a:stretch>
        </p:blipFill>
        <p:spPr>
          <a:xfrm>
            <a:off x="11382375" y="7147917"/>
            <a:ext cx="200025" cy="304800"/>
          </a:xfrm>
          <a:prstGeom prst="rect">
            <a:avLst/>
          </a:prstGeom>
        </p:spPr>
      </p:pic>
      <p:pic>
        <p:nvPicPr>
          <p:cNvPr id="46" name="Image 15" descr="/var/folders/1y/yzhkrds14j1gm67qjvlds8tm7vvy2b/T/icon-icon-o2jt2aslt-1767663143707.png">    </p:cNvPr>
          <p:cNvPicPr>
            <a:picLocks noChangeAspect="1"/>
          </p:cNvPicPr>
          <p:nvPr/>
        </p:nvPicPr>
        <p:blipFill>
          <a:blip r:embed="rId16"/>
          <a:stretch>
            <a:fillRect/>
          </a:stretch>
        </p:blipFill>
        <p:spPr>
          <a:xfrm>
            <a:off x="381000" y="7928967"/>
            <a:ext cx="152400" cy="152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세븐일레븐</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콜라보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세븐일레븐은 2024년 크리스마스를 맞아 성수동의 유명 케이크 전문점 '아우프글렛(Aufglet)'과 협업한 프리미엄 케이크를 필두로,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인기 캐릭터 콜라보, DIY 케이크 등 총 13종의 다채로운 한정판 디저트를 선보입니다.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고급스러운 비주얼과 맛, 그리고 직접 만드는 재미를 더한 제품 구성이 특징입니다.</a:t>
            </a:r>
            <a:endParaRPr lang="en-US" sz="1350" dirty="0"/>
          </a:p>
        </p:txBody>
      </p:sp>
      <p:sp>
        <p:nvSpPr>
          <p:cNvPr id="6" name="Text 4"/>
          <p:cNvSpPr/>
          <p:nvPr/>
        </p:nvSpPr>
        <p:spPr>
          <a:xfrm>
            <a:off x="3810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7178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아우프글렛 펄 케이크</a:t>
            </a:r>
            <a:endParaRPr lang="en-US" sz="1500" dirty="0"/>
          </a:p>
        </p:txBody>
      </p:sp>
      <p:sp>
        <p:nvSpPr>
          <p:cNvPr id="8" name="Text 6"/>
          <p:cNvSpPr/>
          <p:nvPr/>
        </p:nvSpPr>
        <p:spPr>
          <a:xfrm>
            <a:off x="5715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초코 시트에 마스카포네 치즈와 초코 크런치를 샌드하고, 진주를 닮은 구슬 캔디로 장식한 프리미엄 케이크.</a:t>
            </a:r>
            <a:endParaRPr lang="en-US" sz="1050" dirty="0"/>
          </a:p>
        </p:txBody>
      </p:sp>
      <p:sp>
        <p:nvSpPr>
          <p:cNvPr id="9" name="Text 7"/>
          <p:cNvSpPr/>
          <p:nvPr/>
        </p:nvSpPr>
        <p:spPr>
          <a:xfrm>
            <a:off x="42672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리얼 딸기 케이크</a:t>
            </a:r>
            <a:endParaRPr lang="en-US" sz="1500" dirty="0"/>
          </a:p>
        </p:txBody>
      </p:sp>
      <p:sp>
        <p:nvSpPr>
          <p:cNvPr id="11" name="Text 9"/>
          <p:cNvSpPr/>
          <p:nvPr/>
        </p:nvSpPr>
        <p:spPr>
          <a:xfrm>
            <a:off x="44577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직접 올려 꾸미는 DIY 스타일의 생크림 케이크.</a:t>
            </a:r>
            <a:endParaRPr lang="en-US" sz="1050" dirty="0"/>
          </a:p>
        </p:txBody>
      </p:sp>
      <p:sp>
        <p:nvSpPr>
          <p:cNvPr id="12" name="Text 10"/>
          <p:cNvSpPr/>
          <p:nvPr/>
        </p:nvSpPr>
        <p:spPr>
          <a:xfrm>
            <a:off x="81534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산리오 캐릭터즈 미니 케이크</a:t>
            </a:r>
            <a:endParaRPr lang="en-US" sz="1500" dirty="0"/>
          </a:p>
        </p:txBody>
      </p:sp>
      <p:sp>
        <p:nvSpPr>
          <p:cNvPr id="14" name="Text 12"/>
          <p:cNvSpPr/>
          <p:nvPr/>
        </p:nvSpPr>
        <p:spPr>
          <a:xfrm>
            <a:off x="83439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'시나모롤 우유 케이크'와 '마이멜로디 딸기 케이크' 2종으로 구성된 미니 사이즈 케이크.</a:t>
            </a:r>
            <a:endParaRPr lang="en-US" sz="1050" dirty="0"/>
          </a:p>
        </p:txBody>
      </p:sp>
      <p:sp>
        <p:nvSpPr>
          <p:cNvPr id="15" name="Text 13"/>
          <p:cNvSpPr/>
          <p:nvPr/>
        </p:nvSpPr>
        <p:spPr>
          <a:xfrm>
            <a:off x="3810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571500" y="4617690"/>
            <a:ext cx="24871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피스타치오 초코 크럼블 케이크</a:t>
            </a:r>
            <a:endParaRPr lang="en-US" sz="1500" dirty="0"/>
          </a:p>
        </p:txBody>
      </p:sp>
      <p:sp>
        <p:nvSpPr>
          <p:cNvPr id="17" name="Text 15"/>
          <p:cNvSpPr/>
          <p:nvPr/>
        </p:nvSpPr>
        <p:spPr>
          <a:xfrm>
            <a:off x="5715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피스타치오로 만든 크럼블 토핑을 가진 초콜릿 케이크.</a:t>
            </a:r>
            <a:endParaRPr lang="en-US" sz="1050" dirty="0"/>
          </a:p>
        </p:txBody>
      </p:sp>
      <p:sp>
        <p:nvSpPr>
          <p:cNvPr id="18" name="Text 16"/>
          <p:cNvSpPr/>
          <p:nvPr/>
        </p:nvSpPr>
        <p:spPr>
          <a:xfrm>
            <a:off x="42672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4457700" y="4617690"/>
            <a:ext cx="2253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마스카포네 티라미수 케이크</a:t>
            </a:r>
            <a:endParaRPr lang="en-US" sz="1500" dirty="0"/>
          </a:p>
        </p:txBody>
      </p:sp>
      <p:sp>
        <p:nvSpPr>
          <p:cNvPr id="20" name="Text 18"/>
          <p:cNvSpPr/>
          <p:nvPr/>
        </p:nvSpPr>
        <p:spPr>
          <a:xfrm>
            <a:off x="44577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마스카포네 치즈로 만든 티라미수 스타일의 케이크.</a:t>
            </a:r>
            <a:endParaRPr lang="en-US" sz="1050" dirty="0"/>
          </a:p>
        </p:txBody>
      </p:sp>
      <p:sp>
        <p:nvSpPr>
          <p:cNvPr id="21" name="Text 19"/>
          <p:cNvSpPr/>
          <p:nvPr/>
        </p:nvSpPr>
        <p:spPr>
          <a:xfrm>
            <a:off x="81534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20"/>
          <p:cNvSpPr/>
          <p:nvPr/>
        </p:nvSpPr>
        <p:spPr>
          <a:xfrm>
            <a:off x="8343900" y="461769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우유 크림치즈 롤케이크</a:t>
            </a:r>
            <a:endParaRPr lang="en-US" sz="1500" dirty="0"/>
          </a:p>
        </p:txBody>
      </p:sp>
      <p:sp>
        <p:nvSpPr>
          <p:cNvPr id="23" name="Text 21"/>
          <p:cNvSpPr/>
          <p:nvPr/>
        </p:nvSpPr>
        <p:spPr>
          <a:xfrm>
            <a:off x="83439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우유와 크림치즈로 만든 롤케이크.</a:t>
            </a:r>
            <a:endParaRPr lang="en-US" sz="1050" dirty="0"/>
          </a:p>
        </p:txBody>
      </p:sp>
      <p:pic>
        <p:nvPicPr>
          <p:cNvPr id="24" name="Image 0" descr="/var/folders/1y/yzhkrds14j1gm67qjvlds8tm7vvy2b/T/icon-bg-2tiuibqiz-1767663145752.png">    </p:cNvPr>
          <p:cNvPicPr>
            <a:picLocks noChangeAspect="1"/>
          </p:cNvPicPr>
          <p:nvPr/>
        </p:nvPicPr>
        <p:blipFill>
          <a:blip r:embed="rId1"/>
          <a:stretch>
            <a:fillRect/>
          </a:stretch>
        </p:blipFill>
        <p:spPr>
          <a:xfrm>
            <a:off x="0" y="0"/>
            <a:ext cx="12192000" cy="6987480"/>
          </a:xfrm>
          <a:prstGeom prst="rect">
            <a:avLst/>
          </a:prstGeom>
        </p:spPr>
      </p:pic>
      <p:pic>
        <p:nvPicPr>
          <p:cNvPr id="25" name="Image 1" descr="/var/folders/1y/yzhkrds14j1gm67qjvlds8tm7vvy2b/T/icon-icon-gzx8vyjg8-1767663145812.png">    </p:cNvPr>
          <p:cNvPicPr>
            <a:picLocks noChangeAspect="1"/>
          </p:cNvPicPr>
          <p:nvPr/>
        </p:nvPicPr>
        <p:blipFill>
          <a:blip r:embed="rId2"/>
          <a:stretch>
            <a:fillRect/>
          </a:stretch>
        </p:blipFill>
        <p:spPr>
          <a:xfrm>
            <a:off x="3676650" y="2495550"/>
            <a:ext cx="171450" cy="152400"/>
          </a:xfrm>
          <a:prstGeom prst="rect">
            <a:avLst/>
          </a:prstGeom>
        </p:spPr>
      </p:pic>
      <p:pic>
        <p:nvPicPr>
          <p:cNvPr id="26" name="Image 2" descr="/var/folders/1y/yzhkrds14j1gm67qjvlds8tm7vvy2b/T/icon-icon-78m37ygb4-1767663145848.png">    </p:cNvPr>
          <p:cNvPicPr>
            <a:picLocks noChangeAspect="1"/>
          </p:cNvPicPr>
          <p:nvPr/>
        </p:nvPicPr>
        <p:blipFill>
          <a:blip r:embed="rId3"/>
          <a:stretch>
            <a:fillRect/>
          </a:stretch>
        </p:blipFill>
        <p:spPr>
          <a:xfrm>
            <a:off x="3695700" y="3790801"/>
            <a:ext cx="152400" cy="152400"/>
          </a:xfrm>
          <a:prstGeom prst="rect">
            <a:avLst/>
          </a:prstGeom>
        </p:spPr>
      </p:pic>
      <p:pic>
        <p:nvPicPr>
          <p:cNvPr id="27" name="Image 3" descr="/var/folders/1y/yzhkrds14j1gm67qjvlds8tm7vvy2b/T/icon-icon-qnju717z5-1767663145880.png">    </p:cNvPr>
          <p:cNvPicPr>
            <a:picLocks noChangeAspect="1"/>
          </p:cNvPicPr>
          <p:nvPr/>
        </p:nvPicPr>
        <p:blipFill>
          <a:blip r:embed="rId4"/>
          <a:stretch>
            <a:fillRect/>
          </a:stretch>
        </p:blipFill>
        <p:spPr>
          <a:xfrm>
            <a:off x="7562850" y="2495550"/>
            <a:ext cx="171450" cy="152400"/>
          </a:xfrm>
          <a:prstGeom prst="rect">
            <a:avLst/>
          </a:prstGeom>
        </p:spPr>
      </p:pic>
      <p:pic>
        <p:nvPicPr>
          <p:cNvPr id="28" name="Image 4" descr="/var/folders/1y/yzhkrds14j1gm67qjvlds8tm7vvy2b/T/icon-icon-4hpevsxho-1767663145915.png">    </p:cNvPr>
          <p:cNvPicPr>
            <a:picLocks noChangeAspect="1"/>
          </p:cNvPicPr>
          <p:nvPr/>
        </p:nvPicPr>
        <p:blipFill>
          <a:blip r:embed="rId5"/>
          <a:stretch>
            <a:fillRect/>
          </a:stretch>
        </p:blipFill>
        <p:spPr>
          <a:xfrm>
            <a:off x="7581900" y="3790801"/>
            <a:ext cx="152400" cy="152400"/>
          </a:xfrm>
          <a:prstGeom prst="rect">
            <a:avLst/>
          </a:prstGeom>
        </p:spPr>
      </p:pic>
      <p:pic>
        <p:nvPicPr>
          <p:cNvPr id="29" name="Image 5" descr="/var/folders/1y/yzhkrds14j1gm67qjvlds8tm7vvy2b/T/icon-icon-03e6os4yu-1767663145949.png">    </p:cNvPr>
          <p:cNvPicPr>
            <a:picLocks noChangeAspect="1"/>
          </p:cNvPicPr>
          <p:nvPr/>
        </p:nvPicPr>
        <p:blipFill>
          <a:blip r:embed="rId6"/>
          <a:stretch>
            <a:fillRect/>
          </a:stretch>
        </p:blipFill>
        <p:spPr>
          <a:xfrm>
            <a:off x="11449050" y="2495550"/>
            <a:ext cx="171450" cy="152400"/>
          </a:xfrm>
          <a:prstGeom prst="rect">
            <a:avLst/>
          </a:prstGeom>
        </p:spPr>
      </p:pic>
      <p:pic>
        <p:nvPicPr>
          <p:cNvPr id="30" name="Image 6" descr="/var/folders/1y/yzhkrds14j1gm67qjvlds8tm7vvy2b/T/icon-icon-hhd2fnxh4-1767663145982.png">    </p:cNvPr>
          <p:cNvPicPr>
            <a:picLocks noChangeAspect="1"/>
          </p:cNvPicPr>
          <p:nvPr/>
        </p:nvPicPr>
        <p:blipFill>
          <a:blip r:embed="rId7"/>
          <a:stretch>
            <a:fillRect/>
          </a:stretch>
        </p:blipFill>
        <p:spPr>
          <a:xfrm>
            <a:off x="11468100" y="3790801"/>
            <a:ext cx="152400" cy="152400"/>
          </a:xfrm>
          <a:prstGeom prst="rect">
            <a:avLst/>
          </a:prstGeom>
        </p:spPr>
      </p:pic>
      <p:pic>
        <p:nvPicPr>
          <p:cNvPr id="31" name="Image 7" descr="/var/folders/1y/yzhkrds14j1gm67qjvlds8tm7vvy2b/T/icon-icon-ez0lihfu5-1767663146013.png">    </p:cNvPr>
          <p:cNvPicPr>
            <a:picLocks noChangeAspect="1"/>
          </p:cNvPicPr>
          <p:nvPr/>
        </p:nvPicPr>
        <p:blipFill>
          <a:blip r:embed="rId8"/>
          <a:stretch>
            <a:fillRect/>
          </a:stretch>
        </p:blipFill>
        <p:spPr>
          <a:xfrm>
            <a:off x="3676650" y="4674840"/>
            <a:ext cx="171450" cy="152400"/>
          </a:xfrm>
          <a:prstGeom prst="rect">
            <a:avLst/>
          </a:prstGeom>
        </p:spPr>
      </p:pic>
      <p:pic>
        <p:nvPicPr>
          <p:cNvPr id="32" name="Image 8" descr="/var/folders/1y/yzhkrds14j1gm67qjvlds8tm7vvy2b/T/icon-icon-4otk0hu2z-1767663146046.png">    </p:cNvPr>
          <p:cNvPicPr>
            <a:picLocks noChangeAspect="1"/>
          </p:cNvPicPr>
          <p:nvPr/>
        </p:nvPicPr>
        <p:blipFill>
          <a:blip r:embed="rId9"/>
          <a:stretch>
            <a:fillRect/>
          </a:stretch>
        </p:blipFill>
        <p:spPr>
          <a:xfrm>
            <a:off x="3695700" y="5779591"/>
            <a:ext cx="152400" cy="152400"/>
          </a:xfrm>
          <a:prstGeom prst="rect">
            <a:avLst/>
          </a:prstGeom>
        </p:spPr>
      </p:pic>
      <p:pic>
        <p:nvPicPr>
          <p:cNvPr id="33" name="Image 9" descr="/var/folders/1y/yzhkrds14j1gm67qjvlds8tm7vvy2b/T/icon-icon-7m1na0f1z-1767663146082.png">    </p:cNvPr>
          <p:cNvPicPr>
            <a:picLocks noChangeAspect="1"/>
          </p:cNvPicPr>
          <p:nvPr/>
        </p:nvPicPr>
        <p:blipFill>
          <a:blip r:embed="rId10"/>
          <a:stretch>
            <a:fillRect/>
          </a:stretch>
        </p:blipFill>
        <p:spPr>
          <a:xfrm>
            <a:off x="7562850" y="4674840"/>
            <a:ext cx="171450" cy="152400"/>
          </a:xfrm>
          <a:prstGeom prst="rect">
            <a:avLst/>
          </a:prstGeom>
        </p:spPr>
      </p:pic>
      <p:pic>
        <p:nvPicPr>
          <p:cNvPr id="34" name="Image 10" descr="/var/folders/1y/yzhkrds14j1gm67qjvlds8tm7vvy2b/T/icon-icon-rehfc6wy9-1767663146115.png">    </p:cNvPr>
          <p:cNvPicPr>
            <a:picLocks noChangeAspect="1"/>
          </p:cNvPicPr>
          <p:nvPr/>
        </p:nvPicPr>
        <p:blipFill>
          <a:blip r:embed="rId11"/>
          <a:stretch>
            <a:fillRect/>
          </a:stretch>
        </p:blipFill>
        <p:spPr>
          <a:xfrm>
            <a:off x="7581900" y="5779591"/>
            <a:ext cx="152400" cy="152400"/>
          </a:xfrm>
          <a:prstGeom prst="rect">
            <a:avLst/>
          </a:prstGeom>
        </p:spPr>
      </p:pic>
      <p:pic>
        <p:nvPicPr>
          <p:cNvPr id="35" name="Image 11" descr="/var/folders/1y/yzhkrds14j1gm67qjvlds8tm7vvy2b/T/icon-icon-l50f9pfrr-1767663146149.png">    </p:cNvPr>
          <p:cNvPicPr>
            <a:picLocks noChangeAspect="1"/>
          </p:cNvPicPr>
          <p:nvPr/>
        </p:nvPicPr>
        <p:blipFill>
          <a:blip r:embed="rId12"/>
          <a:stretch>
            <a:fillRect/>
          </a:stretch>
        </p:blipFill>
        <p:spPr>
          <a:xfrm>
            <a:off x="11449050" y="4674840"/>
            <a:ext cx="171450" cy="152400"/>
          </a:xfrm>
          <a:prstGeom prst="rect">
            <a:avLst/>
          </a:prstGeom>
        </p:spPr>
      </p:pic>
      <p:pic>
        <p:nvPicPr>
          <p:cNvPr id="36" name="Image 12" descr="/var/folders/1y/yzhkrds14j1gm67qjvlds8tm7vvy2b/T/icon-icon-obm4wl8hg-1767663146182.png">    </p:cNvPr>
          <p:cNvPicPr>
            <a:picLocks noChangeAspect="1"/>
          </p:cNvPicPr>
          <p:nvPr/>
        </p:nvPicPr>
        <p:blipFill>
          <a:blip r:embed="rId13"/>
          <a:stretch>
            <a:fillRect/>
          </a:stretch>
        </p:blipFill>
        <p:spPr>
          <a:xfrm>
            <a:off x="11468100" y="5779591"/>
            <a:ext cx="152400" cy="152400"/>
          </a:xfrm>
          <a:prstGeom prst="rect">
            <a:avLst/>
          </a:prstGeom>
        </p:spPr>
      </p:pic>
      <p:pic>
        <p:nvPicPr>
          <p:cNvPr id="37" name="Image 13" descr="/var/folders/1y/yzhkrds14j1gm67qjvlds8tm7vvy2b/T/icon-icon-252tic9ik-1767663146215.png">    </p:cNvPr>
          <p:cNvPicPr>
            <a:picLocks noChangeAspect="1"/>
          </p:cNvPicPr>
          <p:nvPr/>
        </p:nvPicPr>
        <p:blipFill>
          <a:blip r:embed="rId14"/>
          <a:stretch>
            <a:fillRect/>
          </a:stretch>
        </p:blipFill>
        <p:spPr>
          <a:xfrm>
            <a:off x="381000" y="6435030"/>
            <a:ext cx="152400" cy="152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폴 (PAUL)</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프랑스 스타일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프랑스 베이커리 PAUL은 2024년 크리스마스를 맞이하여 전통적인 프랑스 스타일의 케이크, 파티용 샌드위치, 그리고 다양한 구움 과자류를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예약은 수령일 5일 전까지 가능하며, 2024년 12월 23일부터 25일까지 매장에서 수령할 수 있습니다.</a:t>
            </a:r>
            <a:endParaRPr lang="en-US" sz="1350" dirty="0"/>
          </a:p>
        </p:txBody>
      </p:sp>
      <p:sp>
        <p:nvSpPr>
          <p:cNvPr id="6" name="Text 4"/>
          <p:cNvSpPr/>
          <p:nvPr/>
        </p:nvSpPr>
        <p:spPr>
          <a:xfrm>
            <a:off x="3810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181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마롱</a:t>
            </a:r>
            <a:endParaRPr lang="en-US" sz="1500" dirty="0"/>
          </a:p>
        </p:txBody>
      </p:sp>
      <p:sp>
        <p:nvSpPr>
          <p:cNvPr id="8" name="Text 6"/>
          <p:cNvSpPr/>
          <p:nvPr/>
        </p:nvSpPr>
        <p:spPr>
          <a:xfrm>
            <a:off x="5715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밤과 생크림을 부드러운 시트로 말아 올리고, 마롱 크림으로 마무리한 롤케이크 형태의 부쉬 드 노엘.</a:t>
            </a:r>
            <a:endParaRPr lang="en-US" sz="1050" dirty="0"/>
          </a:p>
        </p:txBody>
      </p:sp>
      <p:sp>
        <p:nvSpPr>
          <p:cNvPr id="9" name="Text 7"/>
          <p:cNvSpPr/>
          <p:nvPr/>
        </p:nvSpPr>
        <p:spPr>
          <a:xfrm>
            <a:off x="42672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프레즈</a:t>
            </a:r>
            <a:endParaRPr lang="en-US" sz="1500" dirty="0"/>
          </a:p>
        </p:txBody>
      </p:sp>
      <p:sp>
        <p:nvSpPr>
          <p:cNvPr id="11" name="Text 9"/>
          <p:cNvSpPr/>
          <p:nvPr/>
        </p:nvSpPr>
        <p:spPr>
          <a:xfrm>
            <a:off x="44577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발효 버터를 사용한 제누아즈 시트에 신선한 딸기와 생크림을 드문뿍 넣은 크리스마스 롤케이크.</a:t>
            </a:r>
            <a:endParaRPr lang="en-US" sz="1050" dirty="0"/>
          </a:p>
        </p:txBody>
      </p:sp>
      <p:sp>
        <p:nvSpPr>
          <p:cNvPr id="12" name="Text 10"/>
          <p:cNvSpPr/>
          <p:nvPr/>
        </p:nvSpPr>
        <p:spPr>
          <a:xfrm>
            <a:off x="81534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112699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팡 슈르프리즈</a:t>
            </a:r>
            <a:endParaRPr lang="en-US" sz="1500" dirty="0"/>
          </a:p>
        </p:txBody>
      </p:sp>
      <p:sp>
        <p:nvSpPr>
          <p:cNvPr id="14" name="Text 12"/>
          <p:cNvSpPr/>
          <p:nvPr/>
        </p:nvSpPr>
        <p:spPr>
          <a:xfrm>
            <a:off x="83439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캄파뉴 또는 브리오슈 속을 파내고 햄, 치즈, 훈제 연어 등 5가지 속 재료로 채운 파티용 샌드위치.</a:t>
            </a:r>
            <a:endParaRPr lang="en-US" sz="1050" dirty="0"/>
          </a:p>
        </p:txBody>
      </p:sp>
      <p:sp>
        <p:nvSpPr>
          <p:cNvPr id="15" name="Text 13"/>
          <p:cNvSpPr/>
          <p:nvPr/>
        </p:nvSpPr>
        <p:spPr>
          <a:xfrm>
            <a:off x="3810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571500" y="4457700"/>
            <a:ext cx="53632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슈톨렌</a:t>
            </a:r>
            <a:endParaRPr lang="en-US" sz="1500" dirty="0"/>
          </a:p>
        </p:txBody>
      </p:sp>
      <p:sp>
        <p:nvSpPr>
          <p:cNvPr id="17" name="Text 15"/>
          <p:cNvSpPr/>
          <p:nvPr/>
        </p:nvSpPr>
        <p:spPr>
          <a:xfrm>
            <a:off x="571500" y="48387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건과일과 아몬드, 그리고 중앙에 마지팬을 넣어 만든 독일 전통 크리스마스 빵.</a:t>
            </a:r>
            <a:endParaRPr lang="en-US" sz="1050" dirty="0"/>
          </a:p>
        </p:txBody>
      </p:sp>
      <p:sp>
        <p:nvSpPr>
          <p:cNvPr id="18" name="Text 16"/>
          <p:cNvSpPr/>
          <p:nvPr/>
        </p:nvSpPr>
        <p:spPr>
          <a:xfrm>
            <a:off x="42672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4457700" y="4457700"/>
            <a:ext cx="71515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벨라베카</a:t>
            </a:r>
            <a:endParaRPr lang="en-US" sz="1500" dirty="0"/>
          </a:p>
        </p:txBody>
      </p:sp>
      <p:sp>
        <p:nvSpPr>
          <p:cNvPr id="20" name="Text 18"/>
          <p:cNvSpPr/>
          <p:nvPr/>
        </p:nvSpPr>
        <p:spPr>
          <a:xfrm>
            <a:off x="4457700" y="48387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서양배, 대추 등 다양한 드라이フルー�츠와 견과류, 향신료를 넣어 묵직하게 만든 프랑스 알자스 지방의 전통 과자.</a:t>
            </a:r>
            <a:endParaRPr lang="en-US" sz="1050" dirty="0"/>
          </a:p>
        </p:txBody>
      </p:sp>
      <p:sp>
        <p:nvSpPr>
          <p:cNvPr id="21" name="Text 19"/>
          <p:cNvSpPr/>
          <p:nvPr/>
        </p:nvSpPr>
        <p:spPr>
          <a:xfrm>
            <a:off x="8153400" y="4267200"/>
            <a:ext cx="3657600" cy="1790700"/>
          </a:xfrm>
          <a:prstGeom prst="roundRect">
            <a:avLst>
              <a:gd name="adj" fmla="val 4255"/>
            </a:avLst>
          </a:prstGeom>
          <a:solidFill>
            <a:srgbClr val="991B1B"/>
          </a:solidFill>
          <a:ln/>
        </p:spPr>
        <p:txBody>
          <a:bodyPr wrap="square" rtlCol="0" anchor="ctr"/>
          <a:lstStyle/>
          <a:p>
            <a:pPr indent="0" marL="0">
              <a:buNone/>
            </a:pPr>
            <a:endParaRPr lang="en-US" dirty="0"/>
          </a:p>
        </p:txBody>
      </p:sp>
      <p:sp>
        <p:nvSpPr>
          <p:cNvPr id="22" name="Text 20"/>
          <p:cNvSpPr/>
          <p:nvPr/>
        </p:nvSpPr>
        <p:spPr>
          <a:xfrm>
            <a:off x="8311134" y="5029200"/>
            <a:ext cx="3342132"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매장 안내</a:t>
            </a:r>
            <a:endParaRPr lang="en-US" sz="1500" dirty="0"/>
          </a:p>
        </p:txBody>
      </p:sp>
      <p:sp>
        <p:nvSpPr>
          <p:cNvPr id="23" name="Text 21"/>
          <p:cNvSpPr/>
          <p:nvPr/>
        </p:nvSpPr>
        <p:spPr>
          <a:xfrm>
            <a:off x="8311134" y="5372100"/>
            <a:ext cx="3342132"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예약 가능: 수령일 5일 전까지</a:t>
            </a:r>
            <a:endParaRPr lang="en-US" sz="1050" dirty="0"/>
          </a:p>
        </p:txBody>
      </p:sp>
      <p:sp>
        <p:nvSpPr>
          <p:cNvPr id="24" name="Text 22"/>
          <p:cNvSpPr/>
          <p:nvPr/>
        </p:nvSpPr>
        <p:spPr>
          <a:xfrm>
            <a:off x="8311134" y="5562600"/>
            <a:ext cx="3342132"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수령 일자: 2024년 12월 23일 ~ 25일</a:t>
            </a:r>
            <a:endParaRPr lang="en-US" sz="1050" dirty="0"/>
          </a:p>
        </p:txBody>
      </p:sp>
      <p:pic>
        <p:nvPicPr>
          <p:cNvPr id="25" name="Image 0" descr="/var/folders/1y/yzhkrds14j1gm67qjvlds8tm7vvy2b/T/icon-bg-57xt05gnf-1767663148353.png">    </p:cNvPr>
          <p:cNvPicPr>
            <a:picLocks noChangeAspect="1"/>
          </p:cNvPicPr>
          <p:nvPr/>
        </p:nvPicPr>
        <p:blipFill>
          <a:blip r:embed="rId1"/>
          <a:stretch>
            <a:fillRect/>
          </a:stretch>
        </p:blipFill>
        <p:spPr>
          <a:xfrm>
            <a:off x="0" y="0"/>
            <a:ext cx="12192000" cy="6858000"/>
          </a:xfrm>
          <a:prstGeom prst="rect">
            <a:avLst/>
          </a:prstGeom>
        </p:spPr>
      </p:pic>
      <p:pic>
        <p:nvPicPr>
          <p:cNvPr id="26" name="Image 1" descr="/var/folders/1y/yzhkrds14j1gm67qjvlds8tm7vvy2b/T/icon-icon-i49saqur6-1767663148412.png">    </p:cNvPr>
          <p:cNvPicPr>
            <a:picLocks noChangeAspect="1"/>
          </p:cNvPicPr>
          <p:nvPr/>
        </p:nvPicPr>
        <p:blipFill>
          <a:blip r:embed="rId2"/>
          <a:stretch>
            <a:fillRect/>
          </a:stretch>
        </p:blipFill>
        <p:spPr>
          <a:xfrm>
            <a:off x="3676650" y="2495550"/>
            <a:ext cx="171450" cy="152400"/>
          </a:xfrm>
          <a:prstGeom prst="rect">
            <a:avLst/>
          </a:prstGeom>
        </p:spPr>
      </p:pic>
      <p:pic>
        <p:nvPicPr>
          <p:cNvPr id="27" name="Image 2" descr="/var/folders/1y/yzhkrds14j1gm67qjvlds8tm7vvy2b/T/icon-icon-cpzhg7rs7-1767663148447.png">    </p:cNvPr>
          <p:cNvPicPr>
            <a:picLocks noChangeAspect="1"/>
          </p:cNvPicPr>
          <p:nvPr/>
        </p:nvPicPr>
        <p:blipFill>
          <a:blip r:embed="rId3"/>
          <a:stretch>
            <a:fillRect/>
          </a:stretch>
        </p:blipFill>
        <p:spPr>
          <a:xfrm>
            <a:off x="3695700" y="3630811"/>
            <a:ext cx="152400" cy="152400"/>
          </a:xfrm>
          <a:prstGeom prst="rect">
            <a:avLst/>
          </a:prstGeom>
        </p:spPr>
      </p:pic>
      <p:pic>
        <p:nvPicPr>
          <p:cNvPr id="28" name="Image 3" descr="/var/folders/1y/yzhkrds14j1gm67qjvlds8tm7vvy2b/T/icon-icon-2wrkp7r7q-1767663148482.png">    </p:cNvPr>
          <p:cNvPicPr>
            <a:picLocks noChangeAspect="1"/>
          </p:cNvPicPr>
          <p:nvPr/>
        </p:nvPicPr>
        <p:blipFill>
          <a:blip r:embed="rId4"/>
          <a:stretch>
            <a:fillRect/>
          </a:stretch>
        </p:blipFill>
        <p:spPr>
          <a:xfrm>
            <a:off x="7562850" y="2495550"/>
            <a:ext cx="171450" cy="152400"/>
          </a:xfrm>
          <a:prstGeom prst="rect">
            <a:avLst/>
          </a:prstGeom>
        </p:spPr>
      </p:pic>
      <p:pic>
        <p:nvPicPr>
          <p:cNvPr id="29" name="Image 4" descr="/var/folders/1y/yzhkrds14j1gm67qjvlds8tm7vvy2b/T/icon-icon-olanu5kd8-1767663148514.png">    </p:cNvPr>
          <p:cNvPicPr>
            <a:picLocks noChangeAspect="1"/>
          </p:cNvPicPr>
          <p:nvPr/>
        </p:nvPicPr>
        <p:blipFill>
          <a:blip r:embed="rId5"/>
          <a:stretch>
            <a:fillRect/>
          </a:stretch>
        </p:blipFill>
        <p:spPr>
          <a:xfrm>
            <a:off x="7581900" y="3630811"/>
            <a:ext cx="152400" cy="152400"/>
          </a:xfrm>
          <a:prstGeom prst="rect">
            <a:avLst/>
          </a:prstGeom>
        </p:spPr>
      </p:pic>
      <p:pic>
        <p:nvPicPr>
          <p:cNvPr id="30" name="Image 5" descr="/var/folders/1y/yzhkrds14j1gm67qjvlds8tm7vvy2b/T/icon-icon-nk2f2f5s4-1767663148548.png">    </p:cNvPr>
          <p:cNvPicPr>
            <a:picLocks noChangeAspect="1"/>
          </p:cNvPicPr>
          <p:nvPr/>
        </p:nvPicPr>
        <p:blipFill>
          <a:blip r:embed="rId6"/>
          <a:stretch>
            <a:fillRect/>
          </a:stretch>
        </p:blipFill>
        <p:spPr>
          <a:xfrm>
            <a:off x="11449050" y="2495550"/>
            <a:ext cx="171450" cy="152400"/>
          </a:xfrm>
          <a:prstGeom prst="rect">
            <a:avLst/>
          </a:prstGeom>
        </p:spPr>
      </p:pic>
      <p:pic>
        <p:nvPicPr>
          <p:cNvPr id="31" name="Image 6" descr="/var/folders/1y/yzhkrds14j1gm67qjvlds8tm7vvy2b/T/icon-icon-8ggl2wic1-1767663148580.png">    </p:cNvPr>
          <p:cNvPicPr>
            <a:picLocks noChangeAspect="1"/>
          </p:cNvPicPr>
          <p:nvPr/>
        </p:nvPicPr>
        <p:blipFill>
          <a:blip r:embed="rId7"/>
          <a:stretch>
            <a:fillRect/>
          </a:stretch>
        </p:blipFill>
        <p:spPr>
          <a:xfrm>
            <a:off x="11468100" y="3630811"/>
            <a:ext cx="152400" cy="152400"/>
          </a:xfrm>
          <a:prstGeom prst="rect">
            <a:avLst/>
          </a:prstGeom>
        </p:spPr>
      </p:pic>
      <p:pic>
        <p:nvPicPr>
          <p:cNvPr id="32" name="Image 7" descr="/var/folders/1y/yzhkrds14j1gm67qjvlds8tm7vvy2b/T/icon-icon-v3lclggla-1767663148615.png">    </p:cNvPr>
          <p:cNvPicPr>
            <a:picLocks noChangeAspect="1"/>
          </p:cNvPicPr>
          <p:nvPr/>
        </p:nvPicPr>
        <p:blipFill>
          <a:blip r:embed="rId8"/>
          <a:stretch>
            <a:fillRect/>
          </a:stretch>
        </p:blipFill>
        <p:spPr>
          <a:xfrm>
            <a:off x="3676650" y="4514850"/>
            <a:ext cx="171450" cy="152400"/>
          </a:xfrm>
          <a:prstGeom prst="rect">
            <a:avLst/>
          </a:prstGeom>
        </p:spPr>
      </p:pic>
      <p:pic>
        <p:nvPicPr>
          <p:cNvPr id="33" name="Image 8" descr="/var/folders/1y/yzhkrds14j1gm67qjvlds8tm7vvy2b/T/icon-icon-2n2mk7fl9-1767663148648.png">    </p:cNvPr>
          <p:cNvPicPr>
            <a:picLocks noChangeAspect="1"/>
          </p:cNvPicPr>
          <p:nvPr/>
        </p:nvPicPr>
        <p:blipFill>
          <a:blip r:embed="rId9"/>
          <a:stretch>
            <a:fillRect/>
          </a:stretch>
        </p:blipFill>
        <p:spPr>
          <a:xfrm>
            <a:off x="3695700" y="5650111"/>
            <a:ext cx="152400" cy="152400"/>
          </a:xfrm>
          <a:prstGeom prst="rect">
            <a:avLst/>
          </a:prstGeom>
        </p:spPr>
      </p:pic>
      <p:pic>
        <p:nvPicPr>
          <p:cNvPr id="34" name="Image 9" descr="/var/folders/1y/yzhkrds14j1gm67qjvlds8tm7vvy2b/T/icon-icon-5tlsd6cca-1767663148682.png">    </p:cNvPr>
          <p:cNvPicPr>
            <a:picLocks noChangeAspect="1"/>
          </p:cNvPicPr>
          <p:nvPr/>
        </p:nvPicPr>
        <p:blipFill>
          <a:blip r:embed="rId10"/>
          <a:stretch>
            <a:fillRect/>
          </a:stretch>
        </p:blipFill>
        <p:spPr>
          <a:xfrm>
            <a:off x="7562850" y="4514850"/>
            <a:ext cx="171450" cy="152400"/>
          </a:xfrm>
          <a:prstGeom prst="rect">
            <a:avLst/>
          </a:prstGeom>
        </p:spPr>
      </p:pic>
      <p:pic>
        <p:nvPicPr>
          <p:cNvPr id="35" name="Image 10" descr="/var/folders/1y/yzhkrds14j1gm67qjvlds8tm7vvy2b/T/icon-icon-3kyfbqufs-1767663148716.png">    </p:cNvPr>
          <p:cNvPicPr>
            <a:picLocks noChangeAspect="1"/>
          </p:cNvPicPr>
          <p:nvPr/>
        </p:nvPicPr>
        <p:blipFill>
          <a:blip r:embed="rId11"/>
          <a:stretch>
            <a:fillRect/>
          </a:stretch>
        </p:blipFill>
        <p:spPr>
          <a:xfrm>
            <a:off x="7581900" y="5650111"/>
            <a:ext cx="152400" cy="152400"/>
          </a:xfrm>
          <a:prstGeom prst="rect">
            <a:avLst/>
          </a:prstGeom>
        </p:spPr>
      </p:pic>
      <p:pic>
        <p:nvPicPr>
          <p:cNvPr id="36" name="Image 11" descr="/var/folders/1y/yzhkrds14j1gm67qjvlds8tm7vvy2b/T/icon-icon-hqtjfyfpa-1767663148749.png">    </p:cNvPr>
          <p:cNvPicPr>
            <a:picLocks noChangeAspect="1"/>
          </p:cNvPicPr>
          <p:nvPr/>
        </p:nvPicPr>
        <p:blipFill>
          <a:blip r:embed="rId12"/>
          <a:stretch>
            <a:fillRect/>
          </a:stretch>
        </p:blipFill>
        <p:spPr>
          <a:xfrm>
            <a:off x="9875044" y="4572000"/>
            <a:ext cx="214313" cy="342900"/>
          </a:xfrm>
          <a:prstGeom prst="rect">
            <a:avLst/>
          </a:prstGeom>
        </p:spPr>
      </p:pic>
      <p:pic>
        <p:nvPicPr>
          <p:cNvPr id="37" name="Image 12" descr="/var/folders/1y/yzhkrds14j1gm67qjvlds8tm7vvy2b/T/icon-icon-5vjbo5a5e-1767663148789.png">    </p:cNvPr>
          <p:cNvPicPr>
            <a:picLocks noChangeAspect="1"/>
          </p:cNvPicPr>
          <p:nvPr/>
        </p:nvPicPr>
        <p:blipFill>
          <a:blip r:embed="rId13"/>
          <a:stretch>
            <a:fillRect/>
          </a:stretch>
        </p:blipFill>
        <p:spPr>
          <a:xfrm>
            <a:off x="381000" y="6305550"/>
            <a:ext cx="152400" cy="15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패밀리마트 (FamilyMart)</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트와이스 콜라보 &amp; 초콜릿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2247900"/>
            <a:ext cx="116586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또한, '패밀리마트가 초콜릿으로 가득하다!'라는 콘셉트 아래 다양한 식감과 맛을 강조한 13종의 초콜릿 디저트 시리즈를 선보이며 초콜릿 애호가들을 공략합니다.</a:t>
            </a:r>
            <a:endParaRPr lang="en-US" sz="1350" dirty="0"/>
          </a:p>
        </p:txBody>
      </p:sp>
      <p:sp>
        <p:nvSpPr>
          <p:cNvPr id="6" name="Text 4"/>
          <p:cNvSpPr/>
          <p:nvPr/>
        </p:nvSpPr>
        <p:spPr>
          <a:xfrm>
            <a:off x="3810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933700"/>
            <a:ext cx="2347356"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트와이스 해피니스 케이크</a:t>
            </a:r>
            <a:endParaRPr lang="en-US" sz="1500" dirty="0"/>
          </a:p>
        </p:txBody>
      </p:sp>
      <p:sp>
        <p:nvSpPr>
          <p:cNvPr id="8" name="Text 6"/>
          <p:cNvSpPr/>
          <p:nvPr/>
        </p:nvSpPr>
        <p:spPr>
          <a:xfrm>
            <a:off x="571500" y="3314700"/>
            <a:ext cx="5324094"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딸기잼, 딸기 젤리, 베리 무스가 들어간 12cm 타르트 케이크. 트와이스 멤버 사진이 담긴 특별 상자와 키링 굿즈가 포함된 한정판.</a:t>
            </a:r>
            <a:endParaRPr lang="en-US" sz="1050" dirty="0"/>
          </a:p>
        </p:txBody>
      </p:sp>
      <p:sp>
        <p:nvSpPr>
          <p:cNvPr id="9" name="Text 7"/>
          <p:cNvSpPr/>
          <p:nvPr/>
        </p:nvSpPr>
        <p:spPr>
          <a:xfrm>
            <a:off x="62103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6400800" y="2933700"/>
            <a:ext cx="1429241"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농후 쇼콜라 롤</a:t>
            </a:r>
            <a:endParaRPr lang="en-US" sz="1500" dirty="0"/>
          </a:p>
        </p:txBody>
      </p:sp>
      <p:sp>
        <p:nvSpPr>
          <p:cNvPr id="11" name="Text 9"/>
          <p:cNvSpPr/>
          <p:nvPr/>
        </p:nvSpPr>
        <p:spPr>
          <a:xfrm>
            <a:off x="6400800" y="3314700"/>
            <a:ext cx="5324094"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브랜디 시럽을 적신 코코아 스펀지에 가나슈 휘핑을 감싸고 초콜릿으로 코팅하여 바삭함과 부드러움을 동시에 즐길 수 있는 롤케이크.</a:t>
            </a:r>
            <a:endParaRPr lang="en-US" sz="1050" dirty="0"/>
          </a:p>
        </p:txBody>
      </p:sp>
      <p:sp>
        <p:nvSpPr>
          <p:cNvPr id="12" name="Text 10"/>
          <p:cNvSpPr/>
          <p:nvPr/>
        </p:nvSpPr>
        <p:spPr>
          <a:xfrm>
            <a:off x="3810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571500" y="4701629"/>
            <a:ext cx="1607915"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농후 퐁당 쇼콜라</a:t>
            </a:r>
            <a:endParaRPr lang="en-US" sz="1500" dirty="0"/>
          </a:p>
        </p:txBody>
      </p:sp>
      <p:sp>
        <p:nvSpPr>
          <p:cNvPr id="14" name="Text 12"/>
          <p:cNvSpPr/>
          <p:nvPr/>
        </p:nvSpPr>
        <p:spPr>
          <a:xfrm>
            <a:off x="571500" y="5082629"/>
            <a:ext cx="5324094"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따뜻하게 데우면 속의 초콜릿이 녹아내려 더욱 진한 맛을 느낄 수 있는 퐁당 쇼콜라.</a:t>
            </a:r>
            <a:endParaRPr lang="en-US" sz="1050" dirty="0"/>
          </a:p>
        </p:txBody>
      </p:sp>
      <p:sp>
        <p:nvSpPr>
          <p:cNvPr id="15" name="Text 13"/>
          <p:cNvSpPr/>
          <p:nvPr/>
        </p:nvSpPr>
        <p:spPr>
          <a:xfrm>
            <a:off x="62103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6400800" y="4701629"/>
            <a:ext cx="2992374"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라즈베리 향 진한 쇼콜라 에클레어</a:t>
            </a:r>
            <a:endParaRPr lang="en-US" sz="1500" dirty="0"/>
          </a:p>
        </p:txBody>
      </p:sp>
      <p:sp>
        <p:nvSpPr>
          <p:cNvPr id="17" name="Text 15"/>
          <p:cNvSpPr/>
          <p:nvPr/>
        </p:nvSpPr>
        <p:spPr>
          <a:xfrm>
            <a:off x="6400800" y="5082629"/>
            <a:ext cx="5324094"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진하고 부드러운 초코 크림에 라즈베리를 토핑하여 상큼함을 더한 에클레어.</a:t>
            </a:r>
            <a:endParaRPr lang="en-US" sz="1050" dirty="0"/>
          </a:p>
        </p:txBody>
      </p:sp>
      <p:sp>
        <p:nvSpPr>
          <p:cNvPr id="18" name="Text 16"/>
          <p:cNvSpPr/>
          <p:nvPr/>
        </p:nvSpPr>
        <p:spPr>
          <a:xfrm>
            <a:off x="381000" y="6088559"/>
            <a:ext cx="11430000" cy="609600"/>
          </a:xfrm>
          <a:prstGeom prst="roundRect">
            <a:avLst>
              <a:gd name="adj" fmla="val 125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9" name="Text 17"/>
          <p:cNvSpPr/>
          <p:nvPr/>
        </p:nvSpPr>
        <p:spPr>
          <a:xfrm>
            <a:off x="838200" y="6240959"/>
            <a:ext cx="10219795" cy="190500"/>
          </a:xfrm>
          <a:prstGeom prst="rect">
            <a:avLst/>
          </a:prstGeom>
          <a:noFill/>
          <a:ln/>
        </p:spPr>
        <p:txBody>
          <a:bodyPr wrap="square" lIns="0" tIns="0" rIns="0" bIns="0" rtlCol="0" anchor="t"/>
          <a:lstStyle/>
          <a:p>
            <a:pPr algn="l" indent="0" marL="0">
              <a:lnSpc>
                <a:spcPts val="1500"/>
              </a:lnSpc>
              <a:spcAft>
                <a:spcPts val="600"/>
              </a:spcAft>
              <a:buNone/>
            </a:pPr>
            <a:r>
              <a:rPr lang="en-US" sz="1050" b="1" dirty="0">
                <a:solidFill>
                  <a:srgbClr val="000000"/>
                </a:solidFill>
                <a:latin typeface="Noto Sans KR" pitchFamily="34" charset="0"/>
                <a:ea typeface="Noto Sans KR" pitchFamily="34" charset="-122"/>
                <a:cs typeface="Noto Sans KR" pitchFamily="34" charset="-120"/>
              </a:rPr>
              <a:t>추가 정보:</a:t>
            </a:r>
            <a:pPr algn="l" indent="0" marL="0">
              <a:lnSpc>
                <a:spcPts val="1500"/>
              </a:lnSpc>
              <a:spcAft>
                <a:spcPts val="600"/>
              </a:spcAft>
              <a:buNone/>
            </a:pPr>
            <a:r>
              <a:rPr lang="en-US" sz="1050" dirty="0">
                <a:solidFill>
                  <a:srgbClr val="000000"/>
                </a:solidFill>
                <a:latin typeface="Noto Sans KR" pitchFamily="34" charset="0"/>
                <a:ea typeface="Noto Sans KR" pitchFamily="34" charset="-122"/>
                <a:cs typeface="Noto Sans KR" pitchFamily="34" charset="-120"/>
              </a:rPr>
              <a:t> 패밀리마트는 2024년 크리스마스 시즌에 총 13종의 초콜릿 디저트를 출시했습니다. 이외에도 다양한 편의점 제품들과 콜라보 상품들을 통해 고객들을 즐겁게 만들어줍니다.</a:t>
            </a:r>
            <a:endParaRPr lang="en-US" sz="1050" dirty="0"/>
          </a:p>
        </p:txBody>
      </p:sp>
      <p:pic>
        <p:nvPicPr>
          <p:cNvPr id="20" name="Image 0" descr="/var/folders/1y/yzhkrds14j1gm67qjvlds8tm7vvy2b/T/icon-bg-kwc531xm8-1767663150808.png">    </p:cNvPr>
          <p:cNvPicPr>
            <a:picLocks noChangeAspect="1"/>
          </p:cNvPicPr>
          <p:nvPr/>
        </p:nvPicPr>
        <p:blipFill>
          <a:blip r:embed="rId1"/>
          <a:stretch>
            <a:fillRect/>
          </a:stretch>
        </p:blipFill>
        <p:spPr>
          <a:xfrm>
            <a:off x="0" y="0"/>
            <a:ext cx="12192000" cy="7422059"/>
          </a:xfrm>
          <a:prstGeom prst="rect">
            <a:avLst/>
          </a:prstGeom>
        </p:spPr>
      </p:pic>
      <p:pic>
        <p:nvPicPr>
          <p:cNvPr id="21" name="Image 1" descr="/var/folders/1y/yzhkrds14j1gm67qjvlds8tm7vvy2b/T/icon-bg-m4i6fszk0-1767663150874.png">    </p:cNvPr>
          <p:cNvPicPr>
            <a:picLocks noChangeAspect="1"/>
          </p:cNvPicPr>
          <p:nvPr/>
        </p:nvPicPr>
        <p:blipFill>
          <a:blip r:embed="rId2"/>
          <a:stretch>
            <a:fillRect/>
          </a:stretch>
        </p:blipFill>
        <p:spPr>
          <a:xfrm>
            <a:off x="381000" y="1485900"/>
            <a:ext cx="11430000" cy="609600"/>
          </a:xfrm>
          <a:prstGeom prst="rect">
            <a:avLst/>
          </a:prstGeom>
        </p:spPr>
      </p:pic>
      <p:pic>
        <p:nvPicPr>
          <p:cNvPr id="22" name="Image 2" descr="/var/folders/1y/yzhkrds14j1gm67qjvlds8tm7vvy2b/T/icon-icon-rtsux650f-1767663150909.png">    </p:cNvPr>
          <p:cNvPicPr>
            <a:picLocks noChangeAspect="1"/>
          </p:cNvPicPr>
          <p:nvPr/>
        </p:nvPicPr>
        <p:blipFill>
          <a:blip r:embed="rId3"/>
          <a:stretch>
            <a:fillRect/>
          </a:stretch>
        </p:blipFill>
        <p:spPr>
          <a:xfrm>
            <a:off x="571500" y="2981325"/>
            <a:ext cx="190500" cy="190500"/>
          </a:xfrm>
          <a:prstGeom prst="rect">
            <a:avLst/>
          </a:prstGeom>
        </p:spPr>
      </p:pic>
      <p:pic>
        <p:nvPicPr>
          <p:cNvPr id="23" name="Image 3" descr="/var/folders/1y/yzhkrds14j1gm67qjvlds8tm7vvy2b/T/icon-icon-rtsux650f-1767663150948.png">    </p:cNvPr>
          <p:cNvPicPr>
            <a:picLocks noChangeAspect="1"/>
          </p:cNvPicPr>
          <p:nvPr/>
        </p:nvPicPr>
        <p:blipFill>
          <a:blip r:embed="rId4"/>
          <a:stretch>
            <a:fillRect/>
          </a:stretch>
        </p:blipFill>
        <p:spPr>
          <a:xfrm>
            <a:off x="571500" y="2981325"/>
            <a:ext cx="190500" cy="190500"/>
          </a:xfrm>
          <a:prstGeom prst="rect">
            <a:avLst/>
          </a:prstGeom>
        </p:spPr>
      </p:pic>
      <p:pic>
        <p:nvPicPr>
          <p:cNvPr id="24" name="Image 4" descr="/var/folders/1y/yzhkrds14j1gm67qjvlds8tm7vvy2b/T/icon-icon-gnr340qn8-1767663150980.png">    </p:cNvPr>
          <p:cNvPicPr>
            <a:picLocks noChangeAspect="1"/>
          </p:cNvPicPr>
          <p:nvPr/>
        </p:nvPicPr>
        <p:blipFill>
          <a:blip r:embed="rId5"/>
          <a:stretch>
            <a:fillRect/>
          </a:stretch>
        </p:blipFill>
        <p:spPr>
          <a:xfrm>
            <a:off x="5619750" y="2990850"/>
            <a:ext cx="171450" cy="152400"/>
          </a:xfrm>
          <a:prstGeom prst="rect">
            <a:avLst/>
          </a:prstGeom>
        </p:spPr>
      </p:pic>
      <p:pic>
        <p:nvPicPr>
          <p:cNvPr id="25" name="Image 5" descr="/var/folders/1y/yzhkrds14j1gm67qjvlds8tm7vvy2b/T/icon-icon-5d0y2hejh-1767663151015.png">    </p:cNvPr>
          <p:cNvPicPr>
            <a:picLocks noChangeAspect="1"/>
          </p:cNvPicPr>
          <p:nvPr/>
        </p:nvPicPr>
        <p:blipFill>
          <a:blip r:embed="rId6"/>
          <a:stretch>
            <a:fillRect/>
          </a:stretch>
        </p:blipFill>
        <p:spPr>
          <a:xfrm>
            <a:off x="4781550" y="3874740"/>
            <a:ext cx="171450" cy="152400"/>
          </a:xfrm>
          <a:prstGeom prst="rect">
            <a:avLst/>
          </a:prstGeom>
        </p:spPr>
      </p:pic>
      <p:pic>
        <p:nvPicPr>
          <p:cNvPr id="26" name="Image 6" descr="/var/folders/1y/yzhkrds14j1gm67qjvlds8tm7vvy2b/T/icon-icon-y7d38vv6a-1767663151047.png">    </p:cNvPr>
          <p:cNvPicPr>
            <a:picLocks noChangeAspect="1"/>
          </p:cNvPicPr>
          <p:nvPr/>
        </p:nvPicPr>
        <p:blipFill>
          <a:blip r:embed="rId7"/>
          <a:stretch>
            <a:fillRect/>
          </a:stretch>
        </p:blipFill>
        <p:spPr>
          <a:xfrm>
            <a:off x="4991100" y="3874740"/>
            <a:ext cx="171450" cy="152400"/>
          </a:xfrm>
          <a:prstGeom prst="rect">
            <a:avLst/>
          </a:prstGeom>
        </p:spPr>
      </p:pic>
      <p:pic>
        <p:nvPicPr>
          <p:cNvPr id="27" name="Image 7" descr="/var/folders/1y/yzhkrds14j1gm67qjvlds8tm7vvy2b/T/icon-icon-5za7aa2yt-1767663151080.png">    </p:cNvPr>
          <p:cNvPicPr>
            <a:picLocks noChangeAspect="1"/>
          </p:cNvPicPr>
          <p:nvPr/>
        </p:nvPicPr>
        <p:blipFill>
          <a:blip r:embed="rId8"/>
          <a:stretch>
            <a:fillRect/>
          </a:stretch>
        </p:blipFill>
        <p:spPr>
          <a:xfrm>
            <a:off x="5200650" y="3874740"/>
            <a:ext cx="171450" cy="152400"/>
          </a:xfrm>
          <a:prstGeom prst="rect">
            <a:avLst/>
          </a:prstGeom>
        </p:spPr>
      </p:pic>
      <p:pic>
        <p:nvPicPr>
          <p:cNvPr id="28" name="Image 8" descr="/var/folders/1y/yzhkrds14j1gm67qjvlds8tm7vvy2b/T/icon-icon-3c7phbshe-1767663151113.png">    </p:cNvPr>
          <p:cNvPicPr>
            <a:picLocks noChangeAspect="1"/>
          </p:cNvPicPr>
          <p:nvPr/>
        </p:nvPicPr>
        <p:blipFill>
          <a:blip r:embed="rId9"/>
          <a:stretch>
            <a:fillRect/>
          </a:stretch>
        </p:blipFill>
        <p:spPr>
          <a:xfrm>
            <a:off x="5410200" y="3874740"/>
            <a:ext cx="171450" cy="152400"/>
          </a:xfrm>
          <a:prstGeom prst="rect">
            <a:avLst/>
          </a:prstGeom>
        </p:spPr>
      </p:pic>
      <p:pic>
        <p:nvPicPr>
          <p:cNvPr id="29" name="Image 9" descr="/var/folders/1y/yzhkrds14j1gm67qjvlds8tm7vvy2b/T/icon-icon-vtf49mn2q-1767663151147.png">    </p:cNvPr>
          <p:cNvPicPr>
            <a:picLocks noChangeAspect="1"/>
          </p:cNvPicPr>
          <p:nvPr/>
        </p:nvPicPr>
        <p:blipFill>
          <a:blip r:embed="rId10"/>
          <a:stretch>
            <a:fillRect/>
          </a:stretch>
        </p:blipFill>
        <p:spPr>
          <a:xfrm>
            <a:off x="5619750" y="3874740"/>
            <a:ext cx="171450" cy="152400"/>
          </a:xfrm>
          <a:prstGeom prst="rect">
            <a:avLst/>
          </a:prstGeom>
        </p:spPr>
      </p:pic>
      <p:pic>
        <p:nvPicPr>
          <p:cNvPr id="30" name="Image 10" descr="/var/folders/1y/yzhkrds14j1gm67qjvlds8tm7vvy2b/T/icon-icon-tyeprld8z-1767663151180.png">    </p:cNvPr>
          <p:cNvPicPr>
            <a:picLocks noChangeAspect="1"/>
          </p:cNvPicPr>
          <p:nvPr/>
        </p:nvPicPr>
        <p:blipFill>
          <a:blip r:embed="rId11"/>
          <a:stretch>
            <a:fillRect/>
          </a:stretch>
        </p:blipFill>
        <p:spPr>
          <a:xfrm>
            <a:off x="6400800" y="2981325"/>
            <a:ext cx="166688" cy="190500"/>
          </a:xfrm>
          <a:prstGeom prst="rect">
            <a:avLst/>
          </a:prstGeom>
        </p:spPr>
      </p:pic>
      <p:pic>
        <p:nvPicPr>
          <p:cNvPr id="31" name="Image 11" descr="/var/folders/1y/yzhkrds14j1gm67qjvlds8tm7vvy2b/T/icon-icon-tyeprld8z-1767663151214.png">    </p:cNvPr>
          <p:cNvPicPr>
            <a:picLocks noChangeAspect="1"/>
          </p:cNvPicPr>
          <p:nvPr/>
        </p:nvPicPr>
        <p:blipFill>
          <a:blip r:embed="rId12"/>
          <a:stretch>
            <a:fillRect/>
          </a:stretch>
        </p:blipFill>
        <p:spPr>
          <a:xfrm>
            <a:off x="6400800" y="2981325"/>
            <a:ext cx="166688" cy="190500"/>
          </a:xfrm>
          <a:prstGeom prst="rect">
            <a:avLst/>
          </a:prstGeom>
        </p:spPr>
      </p:pic>
      <p:pic>
        <p:nvPicPr>
          <p:cNvPr id="32" name="Image 12" descr="/var/folders/1y/yzhkrds14j1gm67qjvlds8tm7vvy2b/T/icon-icon-0mam88w1x-1767663151249.png">    </p:cNvPr>
          <p:cNvPicPr>
            <a:picLocks noChangeAspect="1"/>
          </p:cNvPicPr>
          <p:nvPr/>
        </p:nvPicPr>
        <p:blipFill>
          <a:blip r:embed="rId13"/>
          <a:stretch>
            <a:fillRect/>
          </a:stretch>
        </p:blipFill>
        <p:spPr>
          <a:xfrm>
            <a:off x="11468100" y="2990850"/>
            <a:ext cx="152400" cy="152400"/>
          </a:xfrm>
          <a:prstGeom prst="rect">
            <a:avLst/>
          </a:prstGeom>
        </p:spPr>
      </p:pic>
      <p:pic>
        <p:nvPicPr>
          <p:cNvPr id="33" name="Image 13" descr="/var/folders/1y/yzhkrds14j1gm67qjvlds8tm7vvy2b/T/icon-icon-mopmhy199-1767663151282.png">    </p:cNvPr>
          <p:cNvPicPr>
            <a:picLocks noChangeAspect="1"/>
          </p:cNvPicPr>
          <p:nvPr/>
        </p:nvPicPr>
        <p:blipFill>
          <a:blip r:embed="rId14"/>
          <a:stretch>
            <a:fillRect/>
          </a:stretch>
        </p:blipFill>
        <p:spPr>
          <a:xfrm>
            <a:off x="10648950" y="3874740"/>
            <a:ext cx="171450" cy="152400"/>
          </a:xfrm>
          <a:prstGeom prst="rect">
            <a:avLst/>
          </a:prstGeom>
        </p:spPr>
      </p:pic>
      <p:pic>
        <p:nvPicPr>
          <p:cNvPr id="34" name="Image 14" descr="/var/folders/1y/yzhkrds14j1gm67qjvlds8tm7vvy2b/T/icon-icon-ed2ts3wo6-1767663151317.png">    </p:cNvPr>
          <p:cNvPicPr>
            <a:picLocks noChangeAspect="1"/>
          </p:cNvPicPr>
          <p:nvPr/>
        </p:nvPicPr>
        <p:blipFill>
          <a:blip r:embed="rId15"/>
          <a:stretch>
            <a:fillRect/>
          </a:stretch>
        </p:blipFill>
        <p:spPr>
          <a:xfrm>
            <a:off x="10858500" y="3874740"/>
            <a:ext cx="171450" cy="152400"/>
          </a:xfrm>
          <a:prstGeom prst="rect">
            <a:avLst/>
          </a:prstGeom>
        </p:spPr>
      </p:pic>
      <p:pic>
        <p:nvPicPr>
          <p:cNvPr id="35" name="Image 15" descr="/var/folders/1y/yzhkrds14j1gm67qjvlds8tm7vvy2b/T/icon-icon-k8425r6yr-1767663151355.png">    </p:cNvPr>
          <p:cNvPicPr>
            <a:picLocks noChangeAspect="1"/>
          </p:cNvPicPr>
          <p:nvPr/>
        </p:nvPicPr>
        <p:blipFill>
          <a:blip r:embed="rId16"/>
          <a:stretch>
            <a:fillRect/>
          </a:stretch>
        </p:blipFill>
        <p:spPr>
          <a:xfrm>
            <a:off x="11068050" y="3874740"/>
            <a:ext cx="171450" cy="152400"/>
          </a:xfrm>
          <a:prstGeom prst="rect">
            <a:avLst/>
          </a:prstGeom>
        </p:spPr>
      </p:pic>
      <p:pic>
        <p:nvPicPr>
          <p:cNvPr id="36" name="Image 16" descr="/var/folders/1y/yzhkrds14j1gm67qjvlds8tm7vvy2b/T/icon-icon-ak9idbtgi-1767663151388.png">    </p:cNvPr>
          <p:cNvPicPr>
            <a:picLocks noChangeAspect="1"/>
          </p:cNvPicPr>
          <p:nvPr/>
        </p:nvPicPr>
        <p:blipFill>
          <a:blip r:embed="rId17"/>
          <a:stretch>
            <a:fillRect/>
          </a:stretch>
        </p:blipFill>
        <p:spPr>
          <a:xfrm>
            <a:off x="11277600" y="3874740"/>
            <a:ext cx="171450" cy="152400"/>
          </a:xfrm>
          <a:prstGeom prst="rect">
            <a:avLst/>
          </a:prstGeom>
        </p:spPr>
      </p:pic>
      <p:pic>
        <p:nvPicPr>
          <p:cNvPr id="37" name="Image 17" descr="/var/folders/1y/yzhkrds14j1gm67qjvlds8tm7vvy2b/T/icon-icon-rb7gscr4q-1767663151423.png">    </p:cNvPr>
          <p:cNvPicPr>
            <a:picLocks noChangeAspect="1"/>
          </p:cNvPicPr>
          <p:nvPr/>
        </p:nvPicPr>
        <p:blipFill>
          <a:blip r:embed="rId18"/>
          <a:stretch>
            <a:fillRect/>
          </a:stretch>
        </p:blipFill>
        <p:spPr>
          <a:xfrm>
            <a:off x="11449050" y="3874740"/>
            <a:ext cx="171450" cy="152400"/>
          </a:xfrm>
          <a:prstGeom prst="rect">
            <a:avLst/>
          </a:prstGeom>
        </p:spPr>
      </p:pic>
      <p:pic>
        <p:nvPicPr>
          <p:cNvPr id="38" name="Image 18" descr="/var/folders/1y/yzhkrds14j1gm67qjvlds8tm7vvy2b/T/icon-icon-imdpxbefh-1767663151457.png">    </p:cNvPr>
          <p:cNvPicPr>
            <a:picLocks noChangeAspect="1"/>
          </p:cNvPicPr>
          <p:nvPr/>
        </p:nvPicPr>
        <p:blipFill>
          <a:blip r:embed="rId19"/>
          <a:stretch>
            <a:fillRect/>
          </a:stretch>
        </p:blipFill>
        <p:spPr>
          <a:xfrm>
            <a:off x="571500" y="4749254"/>
            <a:ext cx="166688" cy="190500"/>
          </a:xfrm>
          <a:prstGeom prst="rect">
            <a:avLst/>
          </a:prstGeom>
        </p:spPr>
      </p:pic>
      <p:pic>
        <p:nvPicPr>
          <p:cNvPr id="39" name="Image 19" descr="/var/folders/1y/yzhkrds14j1gm67qjvlds8tm7vvy2b/T/icon-icon-imdpxbefh-1767663151490.png">    </p:cNvPr>
          <p:cNvPicPr>
            <a:picLocks noChangeAspect="1"/>
          </p:cNvPicPr>
          <p:nvPr/>
        </p:nvPicPr>
        <p:blipFill>
          <a:blip r:embed="rId20"/>
          <a:stretch>
            <a:fillRect/>
          </a:stretch>
        </p:blipFill>
        <p:spPr>
          <a:xfrm>
            <a:off x="571500" y="4749254"/>
            <a:ext cx="166688" cy="190500"/>
          </a:xfrm>
          <a:prstGeom prst="rect">
            <a:avLst/>
          </a:prstGeom>
        </p:spPr>
      </p:pic>
      <p:pic>
        <p:nvPicPr>
          <p:cNvPr id="40" name="Image 20" descr="/var/folders/1y/yzhkrds14j1gm67qjvlds8tm7vvy2b/T/icon-icon-qubypjtpf-1767663151523.png">    </p:cNvPr>
          <p:cNvPicPr>
            <a:picLocks noChangeAspect="1"/>
          </p:cNvPicPr>
          <p:nvPr/>
        </p:nvPicPr>
        <p:blipFill>
          <a:blip r:embed="rId21"/>
          <a:stretch>
            <a:fillRect/>
          </a:stretch>
        </p:blipFill>
        <p:spPr>
          <a:xfrm>
            <a:off x="5638800" y="4758779"/>
            <a:ext cx="152400" cy="152400"/>
          </a:xfrm>
          <a:prstGeom prst="rect">
            <a:avLst/>
          </a:prstGeom>
        </p:spPr>
      </p:pic>
      <p:pic>
        <p:nvPicPr>
          <p:cNvPr id="41" name="Image 21" descr="/var/folders/1y/yzhkrds14j1gm67qjvlds8tm7vvy2b/T/icon-icon-je1xi6gas-1767663151557.png">    </p:cNvPr>
          <p:cNvPicPr>
            <a:picLocks noChangeAspect="1"/>
          </p:cNvPicPr>
          <p:nvPr/>
        </p:nvPicPr>
        <p:blipFill>
          <a:blip r:embed="rId22"/>
          <a:stretch>
            <a:fillRect/>
          </a:stretch>
        </p:blipFill>
        <p:spPr>
          <a:xfrm>
            <a:off x="4819650" y="5452170"/>
            <a:ext cx="171450" cy="152400"/>
          </a:xfrm>
          <a:prstGeom prst="rect">
            <a:avLst/>
          </a:prstGeom>
        </p:spPr>
      </p:pic>
      <p:pic>
        <p:nvPicPr>
          <p:cNvPr id="42" name="Image 22" descr="/var/folders/1y/yzhkrds14j1gm67qjvlds8tm7vvy2b/T/icon-icon-008ezg7go-1767663151598.png">    </p:cNvPr>
          <p:cNvPicPr>
            <a:picLocks noChangeAspect="1"/>
          </p:cNvPicPr>
          <p:nvPr/>
        </p:nvPicPr>
        <p:blipFill>
          <a:blip r:embed="rId23"/>
          <a:stretch>
            <a:fillRect/>
          </a:stretch>
        </p:blipFill>
        <p:spPr>
          <a:xfrm>
            <a:off x="5029200" y="5452170"/>
            <a:ext cx="171450" cy="152400"/>
          </a:xfrm>
          <a:prstGeom prst="rect">
            <a:avLst/>
          </a:prstGeom>
        </p:spPr>
      </p:pic>
      <p:pic>
        <p:nvPicPr>
          <p:cNvPr id="43" name="Image 23" descr="/var/folders/1y/yzhkrds14j1gm67qjvlds8tm7vvy2b/T/icon-icon-mejnrorxy-1767663151631.png">    </p:cNvPr>
          <p:cNvPicPr>
            <a:picLocks noChangeAspect="1"/>
          </p:cNvPicPr>
          <p:nvPr/>
        </p:nvPicPr>
        <p:blipFill>
          <a:blip r:embed="rId24"/>
          <a:stretch>
            <a:fillRect/>
          </a:stretch>
        </p:blipFill>
        <p:spPr>
          <a:xfrm>
            <a:off x="5238750" y="5452170"/>
            <a:ext cx="171450" cy="152400"/>
          </a:xfrm>
          <a:prstGeom prst="rect">
            <a:avLst/>
          </a:prstGeom>
        </p:spPr>
      </p:pic>
      <p:pic>
        <p:nvPicPr>
          <p:cNvPr id="44" name="Image 24" descr="/var/folders/1y/yzhkrds14j1gm67qjvlds8tm7vvy2b/T/icon-icon-iv83v1zag-1767663151664.png">    </p:cNvPr>
          <p:cNvPicPr>
            <a:picLocks noChangeAspect="1"/>
          </p:cNvPicPr>
          <p:nvPr/>
        </p:nvPicPr>
        <p:blipFill>
          <a:blip r:embed="rId25"/>
          <a:stretch>
            <a:fillRect/>
          </a:stretch>
        </p:blipFill>
        <p:spPr>
          <a:xfrm>
            <a:off x="5448300" y="5452170"/>
            <a:ext cx="171450" cy="152400"/>
          </a:xfrm>
          <a:prstGeom prst="rect">
            <a:avLst/>
          </a:prstGeom>
        </p:spPr>
      </p:pic>
      <p:pic>
        <p:nvPicPr>
          <p:cNvPr id="45" name="Image 25" descr="/var/folders/1y/yzhkrds14j1gm67qjvlds8tm7vvy2b/T/icon-icon-ua5uokpmu-1767663151698.png">    </p:cNvPr>
          <p:cNvPicPr>
            <a:picLocks noChangeAspect="1"/>
          </p:cNvPicPr>
          <p:nvPr/>
        </p:nvPicPr>
        <p:blipFill>
          <a:blip r:embed="rId26"/>
          <a:stretch>
            <a:fillRect/>
          </a:stretch>
        </p:blipFill>
        <p:spPr>
          <a:xfrm>
            <a:off x="5619750" y="5452170"/>
            <a:ext cx="171450" cy="152400"/>
          </a:xfrm>
          <a:prstGeom prst="rect">
            <a:avLst/>
          </a:prstGeom>
        </p:spPr>
      </p:pic>
      <p:pic>
        <p:nvPicPr>
          <p:cNvPr id="46" name="Image 26" descr="/var/folders/1y/yzhkrds14j1gm67qjvlds8tm7vvy2b/T/icon-icon-qcpaxfr0o-1767663151731.png">    </p:cNvPr>
          <p:cNvPicPr>
            <a:picLocks noChangeAspect="1"/>
          </p:cNvPicPr>
          <p:nvPr/>
        </p:nvPicPr>
        <p:blipFill>
          <a:blip r:embed="rId27"/>
          <a:stretch>
            <a:fillRect/>
          </a:stretch>
        </p:blipFill>
        <p:spPr>
          <a:xfrm>
            <a:off x="6400800" y="4749254"/>
            <a:ext cx="190500" cy="190500"/>
          </a:xfrm>
          <a:prstGeom prst="rect">
            <a:avLst/>
          </a:prstGeom>
        </p:spPr>
      </p:pic>
      <p:pic>
        <p:nvPicPr>
          <p:cNvPr id="47" name="Image 27" descr="/var/folders/1y/yzhkrds14j1gm67qjvlds8tm7vvy2b/T/icon-icon-qcpaxfr0o-1767663151764.png">    </p:cNvPr>
          <p:cNvPicPr>
            <a:picLocks noChangeAspect="1"/>
          </p:cNvPicPr>
          <p:nvPr/>
        </p:nvPicPr>
        <p:blipFill>
          <a:blip r:embed="rId28"/>
          <a:stretch>
            <a:fillRect/>
          </a:stretch>
        </p:blipFill>
        <p:spPr>
          <a:xfrm>
            <a:off x="6400800" y="4749254"/>
            <a:ext cx="190500" cy="190500"/>
          </a:xfrm>
          <a:prstGeom prst="rect">
            <a:avLst/>
          </a:prstGeom>
        </p:spPr>
      </p:pic>
      <p:pic>
        <p:nvPicPr>
          <p:cNvPr id="48" name="Image 28" descr="/var/folders/1y/yzhkrds14j1gm67qjvlds8tm7vvy2b/T/icon-icon-r8wrrdehy-1767663151798.png">    </p:cNvPr>
          <p:cNvPicPr>
            <a:picLocks noChangeAspect="1"/>
          </p:cNvPicPr>
          <p:nvPr/>
        </p:nvPicPr>
        <p:blipFill>
          <a:blip r:embed="rId29"/>
          <a:stretch>
            <a:fillRect/>
          </a:stretch>
        </p:blipFill>
        <p:spPr>
          <a:xfrm>
            <a:off x="11449050" y="4758779"/>
            <a:ext cx="171450" cy="152400"/>
          </a:xfrm>
          <a:prstGeom prst="rect">
            <a:avLst/>
          </a:prstGeom>
        </p:spPr>
      </p:pic>
      <p:pic>
        <p:nvPicPr>
          <p:cNvPr id="49" name="Image 29" descr="/var/folders/1y/yzhkrds14j1gm67qjvlds8tm7vvy2b/T/icon-icon-trk198n8t-1767663151832.png">    </p:cNvPr>
          <p:cNvPicPr>
            <a:picLocks noChangeAspect="1"/>
          </p:cNvPicPr>
          <p:nvPr/>
        </p:nvPicPr>
        <p:blipFill>
          <a:blip r:embed="rId30"/>
          <a:stretch>
            <a:fillRect/>
          </a:stretch>
        </p:blipFill>
        <p:spPr>
          <a:xfrm>
            <a:off x="10648950" y="5452170"/>
            <a:ext cx="171450" cy="152400"/>
          </a:xfrm>
          <a:prstGeom prst="rect">
            <a:avLst/>
          </a:prstGeom>
        </p:spPr>
      </p:pic>
      <p:pic>
        <p:nvPicPr>
          <p:cNvPr id="50" name="Image 30" descr="/var/folders/1y/yzhkrds14j1gm67qjvlds8tm7vvy2b/T/icon-icon-mkxgme1zp-1767663151872.png">    </p:cNvPr>
          <p:cNvPicPr>
            <a:picLocks noChangeAspect="1"/>
          </p:cNvPicPr>
          <p:nvPr/>
        </p:nvPicPr>
        <p:blipFill>
          <a:blip r:embed="rId31"/>
          <a:stretch>
            <a:fillRect/>
          </a:stretch>
        </p:blipFill>
        <p:spPr>
          <a:xfrm>
            <a:off x="10858500" y="5452170"/>
            <a:ext cx="171450" cy="152400"/>
          </a:xfrm>
          <a:prstGeom prst="rect">
            <a:avLst/>
          </a:prstGeom>
        </p:spPr>
      </p:pic>
      <p:pic>
        <p:nvPicPr>
          <p:cNvPr id="51" name="Image 31" descr="/var/folders/1y/yzhkrds14j1gm67qjvlds8tm7vvy2b/T/icon-icon-xvzhe27cq-1767663151907.png">    </p:cNvPr>
          <p:cNvPicPr>
            <a:picLocks noChangeAspect="1"/>
          </p:cNvPicPr>
          <p:nvPr/>
        </p:nvPicPr>
        <p:blipFill>
          <a:blip r:embed="rId32"/>
          <a:stretch>
            <a:fillRect/>
          </a:stretch>
        </p:blipFill>
        <p:spPr>
          <a:xfrm>
            <a:off x="11068050" y="5452170"/>
            <a:ext cx="171450" cy="152400"/>
          </a:xfrm>
          <a:prstGeom prst="rect">
            <a:avLst/>
          </a:prstGeom>
        </p:spPr>
      </p:pic>
      <p:pic>
        <p:nvPicPr>
          <p:cNvPr id="52" name="Image 32" descr="/var/folders/1y/yzhkrds14j1gm67qjvlds8tm7vvy2b/T/icon-icon-je633q3bc-1767663151941.png">    </p:cNvPr>
          <p:cNvPicPr>
            <a:picLocks noChangeAspect="1"/>
          </p:cNvPicPr>
          <p:nvPr/>
        </p:nvPicPr>
        <p:blipFill>
          <a:blip r:embed="rId33"/>
          <a:stretch>
            <a:fillRect/>
          </a:stretch>
        </p:blipFill>
        <p:spPr>
          <a:xfrm>
            <a:off x="11277600" y="5452170"/>
            <a:ext cx="171450" cy="152400"/>
          </a:xfrm>
          <a:prstGeom prst="rect">
            <a:avLst/>
          </a:prstGeom>
        </p:spPr>
      </p:pic>
      <p:pic>
        <p:nvPicPr>
          <p:cNvPr id="53" name="Image 33" descr="/var/folders/1y/yzhkrds14j1gm67qjvlds8tm7vvy2b/T/icon-icon-bgyva2b3k-1767663151974.png">    </p:cNvPr>
          <p:cNvPicPr>
            <a:picLocks noChangeAspect="1"/>
          </p:cNvPicPr>
          <p:nvPr/>
        </p:nvPicPr>
        <p:blipFill>
          <a:blip r:embed="rId34"/>
          <a:stretch>
            <a:fillRect/>
          </a:stretch>
        </p:blipFill>
        <p:spPr>
          <a:xfrm>
            <a:off x="11449050" y="5452170"/>
            <a:ext cx="171450" cy="152400"/>
          </a:xfrm>
          <a:prstGeom prst="rect">
            <a:avLst/>
          </a:prstGeom>
        </p:spPr>
      </p:pic>
      <p:pic>
        <p:nvPicPr>
          <p:cNvPr id="54" name="Image 34" descr="/var/folders/1y/yzhkrds14j1gm67qjvlds8tm7vvy2b/T/icon-icon-uj03uf26m-1767663152007.png">    </p:cNvPr>
          <p:cNvPicPr>
            <a:picLocks noChangeAspect="1"/>
          </p:cNvPicPr>
          <p:nvPr/>
        </p:nvPicPr>
        <p:blipFill>
          <a:blip r:embed="rId35"/>
          <a:stretch>
            <a:fillRect/>
          </a:stretch>
        </p:blipFill>
        <p:spPr>
          <a:xfrm>
            <a:off x="533400" y="6279059"/>
            <a:ext cx="190500" cy="266700"/>
          </a:xfrm>
          <a:prstGeom prst="rect">
            <a:avLst/>
          </a:prstGeom>
        </p:spPr>
      </p:pic>
      <p:pic>
        <p:nvPicPr>
          <p:cNvPr id="55" name="Image 35" descr="/var/folders/1y/yzhkrds14j1gm67qjvlds8tm7vvy2b/T/icon-icon-rkaex0pbi-1767663152040.png">    </p:cNvPr>
          <p:cNvPicPr>
            <a:picLocks noChangeAspect="1"/>
          </p:cNvPicPr>
          <p:nvPr/>
        </p:nvPicPr>
        <p:blipFill>
          <a:blip r:embed="rId36"/>
          <a:stretch>
            <a:fillRect/>
          </a:stretch>
        </p:blipFill>
        <p:spPr>
          <a:xfrm>
            <a:off x="381000" y="6869609"/>
            <a:ext cx="114300" cy="152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로손 - 예약 중심의 크리스마스 디저트</a:t>
            </a:r>
            <a:endParaRPr lang="en-US" sz="2700" dirty="0"/>
          </a:p>
        </p:txBody>
      </p:sp>
      <p:sp>
        <p:nvSpPr>
          <p:cNvPr id="3" name="Text 1"/>
          <p:cNvSpPr/>
          <p:nvPr/>
        </p:nvSpPr>
        <p:spPr>
          <a:xfrm>
            <a:off x="381000" y="838200"/>
            <a:ext cx="914400" cy="38100"/>
          </a:xfrm>
          <a:prstGeom prst="rect">
            <a:avLst/>
          </a:prstGeom>
          <a:solidFill>
            <a:srgbClr val="991B1B"/>
          </a:solidFill>
          <a:ln/>
        </p:spPr>
        <p:txBody>
          <a:bodyPr wrap="square" rtlCol="0" anchor="ctr"/>
          <a:lstStyle/>
          <a:p>
            <a:pPr indent="0" marL="0">
              <a:buNone/>
            </a:pPr>
            <a:endParaRPr lang="en-US" dirty="0"/>
          </a:p>
        </p:txBody>
      </p:sp>
      <p:sp>
        <p:nvSpPr>
          <p:cNvPr id="4" name="Text 2"/>
          <p:cNvSpPr/>
          <p:nvPr/>
        </p:nvSpPr>
        <p:spPr>
          <a:xfrm>
            <a:off x="381000" y="1104900"/>
            <a:ext cx="11430000" cy="1104900"/>
          </a:xfrm>
          <a:prstGeom prst="rect">
            <a:avLst/>
          </a:prstGeom>
          <a:solidFill>
            <a:srgbClr val="8B0000">
              <a:alpha val="10000"/>
            </a:srgbClr>
          </a:solidFill>
          <a:ln/>
        </p:spPr>
        <p:txBody>
          <a:bodyPr wrap="square" rtlCol="0" anchor="ctr"/>
          <a:lstStyle/>
          <a:p>
            <a:pPr indent="0" marL="0">
              <a:buNone/>
            </a:pPr>
            <a:endParaRPr lang="en-US" dirty="0"/>
          </a:p>
        </p:txBody>
      </p:sp>
      <p:sp>
        <p:nvSpPr>
          <p:cNvPr id="5" name="Shape 3"/>
          <p:cNvSpPr/>
          <p:nvPr/>
        </p:nvSpPr>
        <p:spPr>
          <a:xfrm>
            <a:off x="400050" y="1104900"/>
            <a:ext cx="0" cy="1104900"/>
          </a:xfrm>
          <a:prstGeom prst="line">
            <a:avLst/>
          </a:prstGeom>
          <a:noFill/>
          <a:ln w="38100">
            <a:solidFill>
              <a:srgbClr val="8B0000"/>
            </a:solidFill>
            <a:prstDash val="solid"/>
          </a:ln>
        </p:spPr>
      </p:sp>
      <p:sp>
        <p:nvSpPr>
          <p:cNvPr id="6" name="Text 4"/>
          <p:cNvSpPr/>
          <p:nvPr/>
        </p:nvSpPr>
        <p:spPr>
          <a:xfrm>
            <a:off x="571500" y="1257300"/>
            <a:ext cx="11308842" cy="8001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로손은 음식물 쓰레기 감축을 위해 크리스마스 케이크를 포함한 시즌 상품을 '예약 판매' 중심으로 운영하는 전략을 강화하고 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이로 인해 매장 진열 판매보다는 앱을 통한 사전 예약과 픽업 서비스에 집중하는 모습을 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스테디셀러인 '프리미엄 롤케이크'와 유명 베이커리 카페와의 협업 상품이 주를 이룹니다.</a:t>
            </a:r>
            <a:endParaRPr lang="en-US" sz="1350" dirty="0"/>
          </a:p>
        </p:txBody>
      </p:sp>
      <p:sp>
        <p:nvSpPr>
          <p:cNvPr id="7" name="Text 5"/>
          <p:cNvSpPr/>
          <p:nvPr/>
        </p:nvSpPr>
        <p:spPr>
          <a:xfrm>
            <a:off x="3810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571500" y="2628900"/>
            <a:ext cx="571500" cy="571500"/>
          </a:xfrm>
          <a:prstGeom prst="roundRect">
            <a:avLst>
              <a:gd name="adj" fmla="val 160000"/>
            </a:avLst>
          </a:prstGeom>
          <a:solidFill>
            <a:srgbClr val="8B0000"/>
          </a:solidFill>
          <a:ln/>
        </p:spPr>
        <p:txBody>
          <a:bodyPr wrap="square" rtlCol="0" anchor="ctr"/>
          <a:lstStyle/>
          <a:p>
            <a:pPr indent="0" marL="0">
              <a:buNone/>
            </a:pPr>
            <a:endParaRPr lang="en-US" dirty="0"/>
          </a:p>
        </p:txBody>
      </p:sp>
      <p:sp>
        <p:nvSpPr>
          <p:cNvPr id="9" name="Text 7"/>
          <p:cNvSpPr/>
          <p:nvPr/>
        </p:nvSpPr>
        <p:spPr>
          <a:xfrm>
            <a:off x="1295400" y="2781300"/>
            <a:ext cx="14846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프리미엄 롤케이크</a:t>
            </a:r>
            <a:endParaRPr lang="en-US" sz="1500" dirty="0"/>
          </a:p>
        </p:txBody>
      </p:sp>
      <p:sp>
        <p:nvSpPr>
          <p:cNvPr id="10" name="Text 8"/>
          <p:cNvSpPr/>
          <p:nvPr/>
        </p:nvSpPr>
        <p:spPr>
          <a:xfrm>
            <a:off x="571500" y="33528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로손의 시그니처 디저트. 홋카이도산 생크림을 사용하여 진하고 깔끔한 맛이 특징.</a:t>
            </a:r>
            <a:endParaRPr lang="en-US" sz="1050" dirty="0"/>
          </a:p>
        </p:txBody>
      </p:sp>
      <p:sp>
        <p:nvSpPr>
          <p:cNvPr id="11" name="Text 9"/>
          <p:cNvSpPr/>
          <p:nvPr/>
        </p:nvSpPr>
        <p:spPr>
          <a:xfrm>
            <a:off x="42672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10"/>
          <p:cNvSpPr/>
          <p:nvPr/>
        </p:nvSpPr>
        <p:spPr>
          <a:xfrm>
            <a:off x="4457700" y="2628900"/>
            <a:ext cx="571500" cy="571500"/>
          </a:xfrm>
          <a:prstGeom prst="roundRect">
            <a:avLst>
              <a:gd name="adj" fmla="val 160000"/>
            </a:avLst>
          </a:prstGeom>
          <a:solidFill>
            <a:srgbClr val="8B0000"/>
          </a:solidFill>
          <a:ln/>
        </p:spPr>
        <p:txBody>
          <a:bodyPr wrap="square" rtlCol="0" anchor="ctr"/>
          <a:lstStyle/>
          <a:p>
            <a:pPr indent="0" marL="0">
              <a:buNone/>
            </a:pPr>
            <a:endParaRPr lang="en-US" dirty="0"/>
          </a:p>
        </p:txBody>
      </p:sp>
      <p:sp>
        <p:nvSpPr>
          <p:cNvPr id="13" name="Text 11"/>
          <p:cNvSpPr/>
          <p:nvPr/>
        </p:nvSpPr>
        <p:spPr>
          <a:xfrm>
            <a:off x="5181600" y="2781300"/>
            <a:ext cx="24871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샌드</a:t>
            </a:r>
            <a:endParaRPr lang="en-US" sz="1500" dirty="0"/>
          </a:p>
        </p:txBody>
      </p:sp>
      <p:sp>
        <p:nvSpPr>
          <p:cNvPr id="14" name="Text 12"/>
          <p:cNvSpPr/>
          <p:nvPr/>
        </p:nvSpPr>
        <p:spPr>
          <a:xfrm>
            <a:off x="4457700" y="33528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오모테산도의 유명 베이커리 카페 '빵과 에스프레소와'와 협업한 상품. </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과일, 팟, 생크림을 넣은 '과일 다이후쿠' 샌드위치와 '새우와 참치' 샌드위치 등을 출시.</a:t>
            </a:r>
            <a:endParaRPr lang="en-US" sz="1050" dirty="0"/>
          </a:p>
        </p:txBody>
      </p:sp>
      <p:sp>
        <p:nvSpPr>
          <p:cNvPr id="15" name="Text 13"/>
          <p:cNvSpPr/>
          <p:nvPr/>
        </p:nvSpPr>
        <p:spPr>
          <a:xfrm>
            <a:off x="81534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8343900" y="2628900"/>
            <a:ext cx="531316" cy="571500"/>
          </a:xfrm>
          <a:prstGeom prst="roundRect">
            <a:avLst>
              <a:gd name="adj" fmla="val 172101"/>
            </a:avLst>
          </a:prstGeom>
          <a:solidFill>
            <a:srgbClr val="8B0000"/>
          </a:solidFill>
          <a:ln/>
        </p:spPr>
        <p:txBody>
          <a:bodyPr wrap="square" rtlCol="0" anchor="ctr"/>
          <a:lstStyle/>
          <a:p>
            <a:pPr indent="0" marL="0">
              <a:buNone/>
            </a:pPr>
            <a:endParaRPr lang="en-US" dirty="0"/>
          </a:p>
        </p:txBody>
      </p:sp>
      <p:sp>
        <p:nvSpPr>
          <p:cNvPr id="17" name="Text 15"/>
          <p:cNvSpPr/>
          <p:nvPr/>
        </p:nvSpPr>
        <p:spPr>
          <a:xfrm>
            <a:off x="9027616" y="2647950"/>
            <a:ext cx="2644741" cy="5334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베이커리</a:t>
            </a:r>
            <a:endParaRPr lang="en-US" sz="1500" dirty="0"/>
          </a:p>
        </p:txBody>
      </p:sp>
      <p:sp>
        <p:nvSpPr>
          <p:cNvPr id="18" name="Text 16"/>
          <p:cNvSpPr/>
          <p:nvPr/>
        </p:nvSpPr>
        <p:spPr>
          <a:xfrm>
            <a:off x="8343900" y="33528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카페의 인기 메뉴를 재해석한 '촉촉한 프렌치토스트'와 '커피 크림빵' 등.</a:t>
            </a:r>
            <a:endParaRPr lang="en-US" sz="1050" dirty="0"/>
          </a:p>
        </p:txBody>
      </p:sp>
      <p:sp>
        <p:nvSpPr>
          <p:cNvPr id="19" name="Text 17"/>
          <p:cNvSpPr/>
          <p:nvPr/>
        </p:nvSpPr>
        <p:spPr>
          <a:xfrm>
            <a:off x="381000" y="4777829"/>
            <a:ext cx="11430000" cy="1295400"/>
          </a:xfrm>
          <a:prstGeom prst="roundRect">
            <a:avLst>
              <a:gd name="adj" fmla="val 5882"/>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8"/>
          <p:cNvSpPr/>
          <p:nvPr/>
        </p:nvSpPr>
        <p:spPr>
          <a:xfrm>
            <a:off x="885825" y="4987379"/>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예약 판매 케이크</a:t>
            </a:r>
            <a:endParaRPr lang="en-US" sz="1500" dirty="0"/>
          </a:p>
        </p:txBody>
      </p:sp>
      <p:sp>
        <p:nvSpPr>
          <p:cNvPr id="21" name="Text 19"/>
          <p:cNvSpPr/>
          <p:nvPr/>
        </p:nvSpPr>
        <p:spPr>
          <a:xfrm>
            <a:off x="571500" y="5387429"/>
            <a:ext cx="11269980"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로손은 다양한 종류의 크리스마스 케이크를 앱과 카탈로그를 통해 예약 판매합니다.</a:t>
            </a:r>
            <a:endParaRPr lang="en-US" sz="1050" dirty="0"/>
          </a:p>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                매장 판매는 1인용 사이즈의 쇼트케이크 위주로 한정적으로 운영될 가능성이 높습니다.</a:t>
            </a:r>
            <a:endParaRPr lang="en-US" sz="1050" dirty="0"/>
          </a:p>
        </p:txBody>
      </p:sp>
      <p:sp>
        <p:nvSpPr>
          <p:cNvPr id="22" name="Text 20"/>
          <p:cNvSpPr/>
          <p:nvPr/>
        </p:nvSpPr>
        <p:spPr>
          <a:xfrm>
            <a:off x="381000" y="6301829"/>
            <a:ext cx="11430000" cy="1028700"/>
          </a:xfrm>
          <a:prstGeom prst="roundRect">
            <a:avLst>
              <a:gd name="adj" fmla="val 7407"/>
            </a:avLst>
          </a:prstGeom>
          <a:solidFill>
            <a:srgbClr val="991B1B"/>
          </a:solidFill>
          <a:ln/>
        </p:spPr>
        <p:txBody>
          <a:bodyPr wrap="square" rtlCol="0" anchor="ctr"/>
          <a:lstStyle/>
          <a:p>
            <a:pPr indent="0" marL="0">
              <a:buNone/>
            </a:pPr>
            <a:endParaRPr lang="en-US" dirty="0"/>
          </a:p>
        </p:txBody>
      </p:sp>
      <p:sp>
        <p:nvSpPr>
          <p:cNvPr id="23" name="Text 21"/>
          <p:cNvSpPr/>
          <p:nvPr/>
        </p:nvSpPr>
        <p:spPr>
          <a:xfrm>
            <a:off x="566867" y="6911429"/>
            <a:ext cx="472568"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앱 예약</a:t>
            </a:r>
            <a:endParaRPr lang="en-US" sz="1200" dirty="0"/>
          </a:p>
        </p:txBody>
      </p:sp>
      <p:sp>
        <p:nvSpPr>
          <p:cNvPr id="24" name="Text 22"/>
          <p:cNvSpPr/>
          <p:nvPr/>
        </p:nvSpPr>
        <p:spPr>
          <a:xfrm>
            <a:off x="3906804" y="6911429"/>
            <a:ext cx="615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매장 방문</a:t>
            </a:r>
            <a:endParaRPr lang="en-US" sz="1200" dirty="0"/>
          </a:p>
        </p:txBody>
      </p:sp>
      <p:sp>
        <p:nvSpPr>
          <p:cNvPr id="25" name="Text 23"/>
          <p:cNvSpPr/>
          <p:nvPr/>
        </p:nvSpPr>
        <p:spPr>
          <a:xfrm>
            <a:off x="7388489" y="6911429"/>
            <a:ext cx="615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상품 준비</a:t>
            </a:r>
            <a:endParaRPr lang="en-US" sz="1200" dirty="0"/>
          </a:p>
        </p:txBody>
      </p:sp>
      <p:sp>
        <p:nvSpPr>
          <p:cNvPr id="26" name="Text 24"/>
          <p:cNvSpPr/>
          <p:nvPr/>
        </p:nvSpPr>
        <p:spPr>
          <a:xfrm>
            <a:off x="10868772" y="6911429"/>
            <a:ext cx="758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픽업 서비스</a:t>
            </a:r>
            <a:endParaRPr lang="en-US" sz="1200" dirty="0"/>
          </a:p>
        </p:txBody>
      </p:sp>
      <p:pic>
        <p:nvPicPr>
          <p:cNvPr id="27" name="Image 0" descr="/var/folders/1y/yzhkrds14j1gm67qjvlds8tm7vvy2b/T/icon-bg-k4nmztswl-1767663153995.png">    </p:cNvPr>
          <p:cNvPicPr>
            <a:picLocks noChangeAspect="1"/>
          </p:cNvPicPr>
          <p:nvPr/>
        </p:nvPicPr>
        <p:blipFill>
          <a:blip r:embed="rId1"/>
          <a:stretch>
            <a:fillRect/>
          </a:stretch>
        </p:blipFill>
        <p:spPr>
          <a:xfrm>
            <a:off x="0" y="0"/>
            <a:ext cx="12192000" cy="8130629"/>
          </a:xfrm>
          <a:prstGeom prst="rect">
            <a:avLst/>
          </a:prstGeom>
        </p:spPr>
      </p:pic>
      <p:pic>
        <p:nvPicPr>
          <p:cNvPr id="28" name="Image 1" descr="/var/folders/1y/yzhkrds14j1gm67qjvlds8tm7vvy2b/T/icon-icon-buou5qsax-1767663154056.png">    </p:cNvPr>
          <p:cNvPicPr>
            <a:picLocks noChangeAspect="1"/>
          </p:cNvPicPr>
          <p:nvPr/>
        </p:nvPicPr>
        <p:blipFill>
          <a:blip r:embed="rId2"/>
          <a:stretch>
            <a:fillRect/>
          </a:stretch>
        </p:blipFill>
        <p:spPr>
          <a:xfrm>
            <a:off x="737146" y="2777430"/>
            <a:ext cx="240060" cy="274290"/>
          </a:xfrm>
          <a:prstGeom prst="rect">
            <a:avLst/>
          </a:prstGeom>
        </p:spPr>
      </p:pic>
      <p:pic>
        <p:nvPicPr>
          <p:cNvPr id="29" name="Image 2" descr="/var/folders/1y/yzhkrds14j1gm67qjvlds8tm7vvy2b/T/icon-icon-w1f4txu2f-1767663154088.png">    </p:cNvPr>
          <p:cNvPicPr>
            <a:picLocks noChangeAspect="1"/>
          </p:cNvPicPr>
          <p:nvPr/>
        </p:nvPicPr>
        <p:blipFill>
          <a:blip r:embed="rId3"/>
          <a:stretch>
            <a:fillRect/>
          </a:stretch>
        </p:blipFill>
        <p:spPr>
          <a:xfrm>
            <a:off x="3695700" y="4141440"/>
            <a:ext cx="152400" cy="152400"/>
          </a:xfrm>
          <a:prstGeom prst="rect">
            <a:avLst/>
          </a:prstGeom>
        </p:spPr>
      </p:pic>
      <p:pic>
        <p:nvPicPr>
          <p:cNvPr id="30" name="Image 3" descr="/var/folders/1y/yzhkrds14j1gm67qjvlds8tm7vvy2b/T/icon-icon-kjwpdhlh6-1767663154123.png">    </p:cNvPr>
          <p:cNvPicPr>
            <a:picLocks noChangeAspect="1"/>
          </p:cNvPicPr>
          <p:nvPr/>
        </p:nvPicPr>
        <p:blipFill>
          <a:blip r:embed="rId4"/>
          <a:stretch>
            <a:fillRect/>
          </a:stretch>
        </p:blipFill>
        <p:spPr>
          <a:xfrm>
            <a:off x="7581900" y="4141440"/>
            <a:ext cx="152400" cy="152400"/>
          </a:xfrm>
          <a:prstGeom prst="rect">
            <a:avLst/>
          </a:prstGeom>
        </p:spPr>
      </p:pic>
      <p:pic>
        <p:nvPicPr>
          <p:cNvPr id="31" name="Image 4" descr="/var/folders/1y/yzhkrds14j1gm67qjvlds8tm7vvy2b/T/icon-icon-lqbdpu450-1767663154156.png">    </p:cNvPr>
          <p:cNvPicPr>
            <a:picLocks noChangeAspect="1"/>
          </p:cNvPicPr>
          <p:nvPr/>
        </p:nvPicPr>
        <p:blipFill>
          <a:blip r:embed="rId5"/>
          <a:stretch>
            <a:fillRect/>
          </a:stretch>
        </p:blipFill>
        <p:spPr>
          <a:xfrm>
            <a:off x="8472339" y="2777430"/>
            <a:ext cx="274439" cy="274290"/>
          </a:xfrm>
          <a:prstGeom prst="rect">
            <a:avLst/>
          </a:prstGeom>
        </p:spPr>
      </p:pic>
      <p:pic>
        <p:nvPicPr>
          <p:cNvPr id="32" name="Image 5" descr="/var/folders/1y/yzhkrds14j1gm67qjvlds8tm7vvy2b/T/icon-icon-137ex4mbn-1767663154188.png">    </p:cNvPr>
          <p:cNvPicPr>
            <a:picLocks noChangeAspect="1"/>
          </p:cNvPicPr>
          <p:nvPr/>
        </p:nvPicPr>
        <p:blipFill>
          <a:blip r:embed="rId6"/>
          <a:stretch>
            <a:fillRect/>
          </a:stretch>
        </p:blipFill>
        <p:spPr>
          <a:xfrm>
            <a:off x="11468100" y="4141440"/>
            <a:ext cx="152400" cy="152400"/>
          </a:xfrm>
          <a:prstGeom prst="rect">
            <a:avLst/>
          </a:prstGeom>
        </p:spPr>
      </p:pic>
      <p:pic>
        <p:nvPicPr>
          <p:cNvPr id="33" name="Image 6" descr="/var/folders/1y/yzhkrds14j1gm67qjvlds8tm7vvy2b/T/icon-icon-4g94ck5nf-1767663154223.png">    </p:cNvPr>
          <p:cNvPicPr>
            <a:picLocks noChangeAspect="1"/>
          </p:cNvPicPr>
          <p:nvPr/>
        </p:nvPicPr>
        <p:blipFill>
          <a:blip r:embed="rId7"/>
          <a:stretch>
            <a:fillRect/>
          </a:stretch>
        </p:blipFill>
        <p:spPr>
          <a:xfrm>
            <a:off x="571500" y="4968329"/>
            <a:ext cx="200025" cy="304800"/>
          </a:xfrm>
          <a:prstGeom prst="rect">
            <a:avLst/>
          </a:prstGeom>
        </p:spPr>
      </p:pic>
      <p:pic>
        <p:nvPicPr>
          <p:cNvPr id="34" name="Image 7" descr="/var/folders/1y/yzhkrds14j1gm67qjvlds8tm7vvy2b/T/icon-icon-m0vthfrsn-1767663154257.png">    </p:cNvPr>
          <p:cNvPicPr>
            <a:picLocks noChangeAspect="1"/>
          </p:cNvPicPr>
          <p:nvPr/>
        </p:nvPicPr>
        <p:blipFill>
          <a:blip r:embed="rId8"/>
          <a:stretch>
            <a:fillRect/>
          </a:stretch>
        </p:blipFill>
        <p:spPr>
          <a:xfrm>
            <a:off x="571500" y="5711279"/>
            <a:ext cx="152400" cy="152400"/>
          </a:xfrm>
          <a:prstGeom prst="rect">
            <a:avLst/>
          </a:prstGeom>
        </p:spPr>
      </p:pic>
      <p:pic>
        <p:nvPicPr>
          <p:cNvPr id="35" name="Image 8" descr="/var/folders/1y/yzhkrds14j1gm67qjvlds8tm7vvy2b/T/icon-icon-3aixd9cb9-1767663154290.png">    </p:cNvPr>
          <p:cNvPicPr>
            <a:picLocks noChangeAspect="1"/>
          </p:cNvPicPr>
          <p:nvPr/>
        </p:nvPicPr>
        <p:blipFill>
          <a:blip r:embed="rId9"/>
          <a:stretch>
            <a:fillRect/>
          </a:stretch>
        </p:blipFill>
        <p:spPr>
          <a:xfrm>
            <a:off x="5349627" y="5711279"/>
            <a:ext cx="152400" cy="152400"/>
          </a:xfrm>
          <a:prstGeom prst="rect">
            <a:avLst/>
          </a:prstGeom>
        </p:spPr>
      </p:pic>
      <p:pic>
        <p:nvPicPr>
          <p:cNvPr id="36" name="Image 9" descr="/var/folders/1y/yzhkrds14j1gm67qjvlds8tm7vvy2b/T/icon-icon-96zrkwt82-1767663154322.png">    </p:cNvPr>
          <p:cNvPicPr>
            <a:picLocks noChangeAspect="1"/>
          </p:cNvPicPr>
          <p:nvPr/>
        </p:nvPicPr>
        <p:blipFill>
          <a:blip r:embed="rId10"/>
          <a:stretch>
            <a:fillRect/>
          </a:stretch>
        </p:blipFill>
        <p:spPr>
          <a:xfrm>
            <a:off x="9967615" y="5711279"/>
            <a:ext cx="152400" cy="152400"/>
          </a:xfrm>
          <a:prstGeom prst="rect">
            <a:avLst/>
          </a:prstGeom>
        </p:spPr>
      </p:pic>
      <p:pic>
        <p:nvPicPr>
          <p:cNvPr id="37" name="Image 10" descr="/var/folders/1y/yzhkrds14j1gm67qjvlds8tm7vvy2b/T/icon-icon-ji6nrxzc2-1767663154357.png">    </p:cNvPr>
          <p:cNvPicPr>
            <a:picLocks noChangeAspect="1"/>
          </p:cNvPicPr>
          <p:nvPr/>
        </p:nvPicPr>
        <p:blipFill>
          <a:blip r:embed="rId11"/>
          <a:stretch>
            <a:fillRect/>
          </a:stretch>
        </p:blipFill>
        <p:spPr>
          <a:xfrm>
            <a:off x="695920" y="6492329"/>
            <a:ext cx="214313" cy="342900"/>
          </a:xfrm>
          <a:prstGeom prst="rect">
            <a:avLst/>
          </a:prstGeom>
        </p:spPr>
      </p:pic>
      <p:pic>
        <p:nvPicPr>
          <p:cNvPr id="38" name="Image 11" descr="/var/folders/1y/yzhkrds14j1gm67qjvlds8tm7vvy2b/T/icon-icon-spgefr4dh-1767663154388.png">    </p:cNvPr>
          <p:cNvPicPr>
            <a:picLocks noChangeAspect="1"/>
          </p:cNvPicPr>
          <p:nvPr/>
        </p:nvPicPr>
        <p:blipFill>
          <a:blip r:embed="rId12"/>
          <a:stretch>
            <a:fillRect/>
          </a:stretch>
        </p:blipFill>
        <p:spPr>
          <a:xfrm>
            <a:off x="2373809" y="6663779"/>
            <a:ext cx="200025" cy="304800"/>
          </a:xfrm>
          <a:prstGeom prst="rect">
            <a:avLst/>
          </a:prstGeom>
        </p:spPr>
      </p:pic>
      <p:pic>
        <p:nvPicPr>
          <p:cNvPr id="39" name="Image 12" descr="/var/folders/1y/yzhkrds14j1gm67qjvlds8tm7vvy2b/T/icon-icon-yuxbwdlr2-1767663154422.png">    </p:cNvPr>
          <p:cNvPicPr>
            <a:picLocks noChangeAspect="1"/>
          </p:cNvPicPr>
          <p:nvPr/>
        </p:nvPicPr>
        <p:blipFill>
          <a:blip r:embed="rId13"/>
          <a:stretch>
            <a:fillRect/>
          </a:stretch>
        </p:blipFill>
        <p:spPr>
          <a:xfrm>
            <a:off x="4053929" y="6492329"/>
            <a:ext cx="321469" cy="342900"/>
          </a:xfrm>
          <a:prstGeom prst="rect">
            <a:avLst/>
          </a:prstGeom>
        </p:spPr>
      </p:pic>
      <p:pic>
        <p:nvPicPr>
          <p:cNvPr id="40" name="Image 13" descr="/var/folders/1y/yzhkrds14j1gm67qjvlds8tm7vvy2b/T/icon-icon-8pruuum5k-1767663154456.png">    </p:cNvPr>
          <p:cNvPicPr>
            <a:picLocks noChangeAspect="1"/>
          </p:cNvPicPr>
          <p:nvPr/>
        </p:nvPicPr>
        <p:blipFill>
          <a:blip r:embed="rId14"/>
          <a:stretch>
            <a:fillRect/>
          </a:stretch>
        </p:blipFill>
        <p:spPr>
          <a:xfrm>
            <a:off x="5855494" y="6663779"/>
            <a:ext cx="200025" cy="304800"/>
          </a:xfrm>
          <a:prstGeom prst="rect">
            <a:avLst/>
          </a:prstGeom>
        </p:spPr>
      </p:pic>
      <p:pic>
        <p:nvPicPr>
          <p:cNvPr id="41" name="Image 14" descr="/var/folders/1y/yzhkrds14j1gm67qjvlds8tm7vvy2b/T/icon-icon-xmg165xqz-1767663154490.png">    </p:cNvPr>
          <p:cNvPicPr>
            <a:picLocks noChangeAspect="1"/>
          </p:cNvPicPr>
          <p:nvPr/>
        </p:nvPicPr>
        <p:blipFill>
          <a:blip r:embed="rId15"/>
          <a:stretch>
            <a:fillRect/>
          </a:stretch>
        </p:blipFill>
        <p:spPr>
          <a:xfrm>
            <a:off x="7517755" y="6492329"/>
            <a:ext cx="357188" cy="342900"/>
          </a:xfrm>
          <a:prstGeom prst="rect">
            <a:avLst/>
          </a:prstGeom>
        </p:spPr>
      </p:pic>
      <p:pic>
        <p:nvPicPr>
          <p:cNvPr id="42" name="Image 15" descr="/var/folders/1y/yzhkrds14j1gm67qjvlds8tm7vvy2b/T/icon-icon-h3womgj99-1767663154522.png">    </p:cNvPr>
          <p:cNvPicPr>
            <a:picLocks noChangeAspect="1"/>
          </p:cNvPicPr>
          <p:nvPr/>
        </p:nvPicPr>
        <p:blipFill>
          <a:blip r:embed="rId16"/>
          <a:stretch>
            <a:fillRect/>
          </a:stretch>
        </p:blipFill>
        <p:spPr>
          <a:xfrm>
            <a:off x="9337179" y="6663779"/>
            <a:ext cx="200025" cy="304800"/>
          </a:xfrm>
          <a:prstGeom prst="rect">
            <a:avLst/>
          </a:prstGeom>
        </p:spPr>
      </p:pic>
      <p:pic>
        <p:nvPicPr>
          <p:cNvPr id="43" name="Image 16" descr="/var/folders/1y/yzhkrds14j1gm67qjvlds8tm7vvy2b/T/icon-icon-dzlwqbdha-1767663154557.png">    </p:cNvPr>
          <p:cNvPicPr>
            <a:picLocks noChangeAspect="1"/>
          </p:cNvPicPr>
          <p:nvPr/>
        </p:nvPicPr>
        <p:blipFill>
          <a:blip r:embed="rId17"/>
          <a:stretch>
            <a:fillRect/>
          </a:stretch>
        </p:blipFill>
        <p:spPr>
          <a:xfrm>
            <a:off x="11087398" y="6492329"/>
            <a:ext cx="321469" cy="342900"/>
          </a:xfrm>
          <a:prstGeom prst="rect">
            <a:avLst/>
          </a:prstGeom>
        </p:spPr>
      </p:pic>
      <p:pic>
        <p:nvPicPr>
          <p:cNvPr id="44" name="Image 17" descr="/var/folders/1y/yzhkrds14j1gm67qjvlds8tm7vvy2b/T/icon-icon-chkq0bsxk-1767663154591.png">    </p:cNvPr>
          <p:cNvPicPr>
            <a:picLocks noChangeAspect="1"/>
          </p:cNvPicPr>
          <p:nvPr/>
        </p:nvPicPr>
        <p:blipFill>
          <a:blip r:embed="rId18"/>
          <a:stretch>
            <a:fillRect/>
          </a:stretch>
        </p:blipFill>
        <p:spPr>
          <a:xfrm>
            <a:off x="381000" y="7578179"/>
            <a:ext cx="152400" cy="152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장 폴 에방 (JEAN-PAUL HÉVIN)</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초콜릿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1314450" y="1485900"/>
            <a:ext cx="1714500" cy="1714500"/>
          </a:xfrm>
          <a:prstGeom prst="roundRect">
            <a:avLst>
              <a:gd name="adj" fmla="val 5555000"/>
            </a:avLst>
          </a:prstGeom>
          <a:noFill/>
          <a:ln w="38100">
            <a:solidFill>
              <a:srgbClr val="8B0000"/>
            </a:solidFill>
          </a:ln>
        </p:spPr>
        <p:txBody>
          <a:bodyPr wrap="square" rtlCol="0" anchor="ctr"/>
          <a:lstStyle/>
          <a:p>
            <a:pPr indent="0" marL="0">
              <a:buNone/>
            </a:pPr>
            <a:endParaRPr lang="en-US" dirty="0"/>
          </a:p>
        </p:txBody>
      </p:sp>
      <p:pic>
        <p:nvPicPr>
          <p:cNvPr id="6" name="Image 0" descr="https://picture-search.skywork.ai/aippt/image/sheet/04f43d2ec7777b920b274514363ad7d1.jpg">    </p:cNvPr>
          <p:cNvPicPr>
            <a:picLocks noChangeAspect="1"/>
          </p:cNvPicPr>
          <p:nvPr/>
        </p:nvPicPr>
        <p:blipFill>
          <a:blip r:embed="rId1"/>
          <a:stretch>
            <a:fillRect/>
          </a:stretch>
        </p:blipFill>
        <p:spPr>
          <a:xfrm>
            <a:off x="1352550" y="1524000"/>
            <a:ext cx="1638300" cy="1638300"/>
          </a:xfrm>
          <a:prstGeom prst="rect">
            <a:avLst/>
          </a:prstGeom>
        </p:spPr>
      </p:pic>
      <p:sp>
        <p:nvSpPr>
          <p:cNvPr id="7" name="Text 4"/>
          <p:cNvSpPr/>
          <p:nvPr/>
        </p:nvSpPr>
        <p:spPr>
          <a:xfrm>
            <a:off x="381000" y="3429000"/>
            <a:ext cx="3581400" cy="1524000"/>
          </a:xfrm>
          <a:prstGeom prst="roundRect">
            <a:avLst>
              <a:gd name="adj" fmla="val 5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8" name="Text 5"/>
          <p:cNvSpPr/>
          <p:nvPr/>
        </p:nvSpPr>
        <p:spPr>
          <a:xfrm>
            <a:off x="571500" y="3619500"/>
            <a:ext cx="3264408" cy="266700"/>
          </a:xfrm>
          <a:prstGeom prst="rect">
            <a:avLst/>
          </a:prstGeom>
          <a:noFill/>
          <a:ln/>
        </p:spPr>
        <p:txBody>
          <a:bodyPr wrap="square" lIns="0" tIns="0" rIns="0" bIns="0" rtlCol="0" anchor="t"/>
          <a:lstStyle/>
          <a:p>
            <a:pPr algn="l" indent="0" marL="0">
              <a:lnSpc>
                <a:spcPts val="2100"/>
              </a:lnSpc>
              <a:spcAft>
                <a:spcPts val="9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900"/>
              </a:spcAft>
              <a:buNone/>
            </a:pPr>
            <a:r>
              <a:rPr lang="en-US" sz="1500" dirty="0">
                <a:solidFill>
                  <a:srgbClr val="8B0000"/>
                </a:solidFill>
                <a:latin typeface="Noto Sans KR" pitchFamily="34" charset="0"/>
                <a:ea typeface="Noto Sans KR" pitchFamily="34" charset="-122"/>
                <a:cs typeface="Noto Sans KR" pitchFamily="34" charset="-120"/>
              </a:rPr>
              <a:t> '새로운 세계' 테마</a:t>
            </a:r>
            <a:endParaRPr lang="en-US" sz="1500" dirty="0"/>
          </a:p>
        </p:txBody>
      </p:sp>
      <p:sp>
        <p:nvSpPr>
          <p:cNvPr id="9" name="Text 6"/>
          <p:cNvSpPr/>
          <p:nvPr/>
        </p:nvSpPr>
        <p:spPr>
          <a:xfrm>
            <a:off x="571500" y="4000500"/>
            <a:ext cx="3264408"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세계적인 쇼콜라티에 장 폴 에방은 '새로운 세계(LES NOUVEAUX MONDES)'라는 테마 아래, 카카오 산지와 자연에 대한 경의를 담은 3가지 종류의 비슈 드 노엘(Bûche de Noël)을 출시했습니다.</a:t>
            </a:r>
            <a:endParaRPr lang="en-US" sz="1050" dirty="0"/>
          </a:p>
        </p:txBody>
      </p:sp>
      <p:sp>
        <p:nvSpPr>
          <p:cNvPr id="10" name="Text 7"/>
          <p:cNvSpPr/>
          <p:nvPr/>
        </p:nvSpPr>
        <p:spPr>
          <a:xfrm>
            <a:off x="4191000" y="1485900"/>
            <a:ext cx="2387501"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8"/>
          <p:cNvSpPr/>
          <p:nvPr/>
        </p:nvSpPr>
        <p:spPr>
          <a:xfrm>
            <a:off x="4381500" y="1676400"/>
            <a:ext cx="948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카메룬</a:t>
            </a:r>
            <a:endParaRPr lang="en-US" sz="1500" dirty="0"/>
          </a:p>
        </p:txBody>
      </p:sp>
      <p:sp>
        <p:nvSpPr>
          <p:cNvPr id="12" name="Text 9"/>
          <p:cNvSpPr/>
          <p:nvPr/>
        </p:nvSpPr>
        <p:spPr>
          <a:xfrm>
            <a:off x="4381500" y="2057400"/>
            <a:ext cx="2046631"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크렘 브뤼레, 비스퀴 쇼콜라의 조화. 헤이즐넛 초콜릿 크루스티앙이 바삭한 식감을 더합니다.</a:t>
            </a:r>
            <a:endParaRPr lang="en-US" sz="1050" dirty="0"/>
          </a:p>
        </p:txBody>
      </p:sp>
      <p:sp>
        <p:nvSpPr>
          <p:cNvPr id="13" name="Text 10"/>
          <p:cNvSpPr/>
          <p:nvPr/>
        </p:nvSpPr>
        <p:spPr>
          <a:xfrm>
            <a:off x="6807101"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1"/>
          <p:cNvSpPr/>
          <p:nvPr/>
        </p:nvSpPr>
        <p:spPr>
          <a:xfrm>
            <a:off x="6997601" y="1676400"/>
            <a:ext cx="14846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사지타리우스</a:t>
            </a:r>
            <a:endParaRPr lang="en-US" sz="1500" dirty="0"/>
          </a:p>
        </p:txBody>
      </p:sp>
      <p:sp>
        <p:nvSpPr>
          <p:cNvPr id="15" name="Text 12"/>
          <p:cNvSpPr/>
          <p:nvPr/>
        </p:nvSpPr>
        <p:spPr>
          <a:xfrm>
            <a:off x="6997601" y="2057400"/>
            <a:ext cx="2046783"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아몬드 비스퀴, 헤이즐넛 초콜릿으로 구성. 밤하늘의 궁수자리를 형상화한 디자인이 특징입니다.</a:t>
            </a:r>
            <a:endParaRPr lang="en-US" sz="1050" dirty="0"/>
          </a:p>
        </p:txBody>
      </p:sp>
      <p:sp>
        <p:nvSpPr>
          <p:cNvPr id="16" name="Text 13"/>
          <p:cNvSpPr/>
          <p:nvPr/>
        </p:nvSpPr>
        <p:spPr>
          <a:xfrm>
            <a:off x="9423350"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4"/>
          <p:cNvSpPr/>
          <p:nvPr/>
        </p:nvSpPr>
        <p:spPr>
          <a:xfrm>
            <a:off x="9613850" y="1676400"/>
            <a:ext cx="1538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보야주 에투알</a:t>
            </a:r>
            <a:endParaRPr lang="en-US" sz="1500" dirty="0"/>
          </a:p>
        </p:txBody>
      </p:sp>
      <p:sp>
        <p:nvSpPr>
          <p:cNvPr id="18" name="Text 15"/>
          <p:cNvSpPr/>
          <p:nvPr/>
        </p:nvSpPr>
        <p:spPr>
          <a:xfrm>
            <a:off x="9613850" y="2057400"/>
            <a:ext cx="2046783"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마다가스카르산 카카오의 가벼운 무스에 카시스와 마롱 크림으로 포인트를 주었으며, 별 모양 장식이 화려함을 더합니다.</a:t>
            </a:r>
            <a:endParaRPr lang="en-US" sz="1050" dirty="0"/>
          </a:p>
        </p:txBody>
      </p:sp>
      <p:sp>
        <p:nvSpPr>
          <p:cNvPr id="19" name="Text 16"/>
          <p:cNvSpPr/>
          <p:nvPr/>
        </p:nvSpPr>
        <p:spPr>
          <a:xfrm>
            <a:off x="4191000" y="4331940"/>
            <a:ext cx="7620000" cy="1725960"/>
          </a:xfrm>
          <a:prstGeom prst="roundRect">
            <a:avLst>
              <a:gd name="adj" fmla="val 441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7"/>
          <p:cNvSpPr/>
          <p:nvPr/>
        </p:nvSpPr>
        <p:spPr>
          <a:xfrm>
            <a:off x="4910624" y="5347246"/>
            <a:ext cx="375413"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카메룬</a:t>
            </a:r>
            <a:endParaRPr lang="en-US" sz="1050" dirty="0"/>
          </a:p>
        </p:txBody>
      </p:sp>
      <p:sp>
        <p:nvSpPr>
          <p:cNvPr id="21" name="Text 18"/>
          <p:cNvSpPr/>
          <p:nvPr/>
        </p:nvSpPr>
        <p:spPr>
          <a:xfrm>
            <a:off x="7606537" y="5347246"/>
            <a:ext cx="750826"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마다가스카르</a:t>
            </a:r>
            <a:endParaRPr lang="en-US" sz="1050" dirty="0"/>
          </a:p>
        </p:txBody>
      </p:sp>
      <p:sp>
        <p:nvSpPr>
          <p:cNvPr id="22" name="Text 19"/>
          <p:cNvSpPr/>
          <p:nvPr/>
        </p:nvSpPr>
        <p:spPr>
          <a:xfrm>
            <a:off x="10677489" y="5347246"/>
            <a:ext cx="413516"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별 모양</a:t>
            </a:r>
            <a:endParaRPr lang="en-US" sz="1050" dirty="0"/>
          </a:p>
        </p:txBody>
      </p:sp>
      <p:pic>
        <p:nvPicPr>
          <p:cNvPr id="23" name="Image 1" descr="/var/folders/1y/yzhkrds14j1gm67qjvlds8tm7vvy2b/T/icon-bg-fssajyg8f-1767663156627.png">    </p:cNvPr>
          <p:cNvPicPr>
            <a:picLocks noChangeAspect="1"/>
          </p:cNvPicPr>
          <p:nvPr/>
        </p:nvPicPr>
        <p:blipFill>
          <a:blip r:embed="rId2"/>
          <a:stretch>
            <a:fillRect/>
          </a:stretch>
        </p:blipFill>
        <p:spPr>
          <a:xfrm>
            <a:off x="0" y="0"/>
            <a:ext cx="12192000" cy="6858000"/>
          </a:xfrm>
          <a:prstGeom prst="rect">
            <a:avLst/>
          </a:prstGeom>
        </p:spPr>
      </p:pic>
      <p:pic>
        <p:nvPicPr>
          <p:cNvPr id="24" name="Image 2" descr="/var/folders/1y/yzhkrds14j1gm67qjvlds8tm7vvy2b/T/icon-icon-4lk69qvpl-1767663156687.png">    </p:cNvPr>
          <p:cNvPicPr>
            <a:picLocks noChangeAspect="1"/>
          </p:cNvPicPr>
          <p:nvPr/>
        </p:nvPicPr>
        <p:blipFill>
          <a:blip r:embed="rId3"/>
          <a:stretch>
            <a:fillRect/>
          </a:stretch>
        </p:blipFill>
        <p:spPr>
          <a:xfrm>
            <a:off x="571500" y="3667125"/>
            <a:ext cx="166688" cy="190500"/>
          </a:xfrm>
          <a:prstGeom prst="rect">
            <a:avLst/>
          </a:prstGeom>
        </p:spPr>
      </p:pic>
      <p:pic>
        <p:nvPicPr>
          <p:cNvPr id="25" name="Image 3" descr="/var/folders/1y/yzhkrds14j1gm67qjvlds8tm7vvy2b/T/icon-icon-4lk69qvpl-1767663156723.png">    </p:cNvPr>
          <p:cNvPicPr>
            <a:picLocks noChangeAspect="1"/>
          </p:cNvPicPr>
          <p:nvPr/>
        </p:nvPicPr>
        <p:blipFill>
          <a:blip r:embed="rId4"/>
          <a:stretch>
            <a:fillRect/>
          </a:stretch>
        </p:blipFill>
        <p:spPr>
          <a:xfrm>
            <a:off x="571500" y="3667125"/>
            <a:ext cx="166688" cy="190500"/>
          </a:xfrm>
          <a:prstGeom prst="rect">
            <a:avLst/>
          </a:prstGeom>
        </p:spPr>
      </p:pic>
      <p:pic>
        <p:nvPicPr>
          <p:cNvPr id="26" name="Image 4" descr="/var/folders/1y/yzhkrds14j1gm67qjvlds8tm7vvy2b/T/icon-icon-f3x53zkgj-1767663156755.png">    </p:cNvPr>
          <p:cNvPicPr>
            <a:picLocks noChangeAspect="1"/>
          </p:cNvPicPr>
          <p:nvPr/>
        </p:nvPicPr>
        <p:blipFill>
          <a:blip r:embed="rId5"/>
          <a:stretch>
            <a:fillRect/>
          </a:stretch>
        </p:blipFill>
        <p:spPr>
          <a:xfrm>
            <a:off x="1521768" y="5564386"/>
            <a:ext cx="137220" cy="137220"/>
          </a:xfrm>
          <a:prstGeom prst="rect">
            <a:avLst/>
          </a:prstGeom>
        </p:spPr>
      </p:pic>
      <p:pic>
        <p:nvPicPr>
          <p:cNvPr id="27" name="Image 5" descr="/var/folders/1y/yzhkrds14j1gm67qjvlds8tm7vvy2b/T/icon-icon-dtdauo1x6-1767663156789.png">    </p:cNvPr>
          <p:cNvPicPr>
            <a:picLocks noChangeAspect="1"/>
          </p:cNvPicPr>
          <p:nvPr/>
        </p:nvPicPr>
        <p:blipFill>
          <a:blip r:embed="rId6"/>
          <a:stretch>
            <a:fillRect/>
          </a:stretch>
        </p:blipFill>
        <p:spPr>
          <a:xfrm>
            <a:off x="6216551" y="1733550"/>
            <a:ext cx="171450" cy="152400"/>
          </a:xfrm>
          <a:prstGeom prst="rect">
            <a:avLst/>
          </a:prstGeom>
        </p:spPr>
      </p:pic>
      <p:pic>
        <p:nvPicPr>
          <p:cNvPr id="28" name="Image 6" descr="/var/folders/1y/yzhkrds14j1gm67qjvlds8tm7vvy2b/T/icon-icon-luek0upbt-1767663156822.png">    </p:cNvPr>
          <p:cNvPicPr>
            <a:picLocks noChangeAspect="1"/>
          </p:cNvPicPr>
          <p:nvPr/>
        </p:nvPicPr>
        <p:blipFill>
          <a:blip r:embed="rId7"/>
          <a:stretch>
            <a:fillRect/>
          </a:stretch>
        </p:blipFill>
        <p:spPr>
          <a:xfrm>
            <a:off x="6235601" y="3695551"/>
            <a:ext cx="152400" cy="152400"/>
          </a:xfrm>
          <a:prstGeom prst="rect">
            <a:avLst/>
          </a:prstGeom>
        </p:spPr>
      </p:pic>
      <p:pic>
        <p:nvPicPr>
          <p:cNvPr id="29" name="Image 7" descr="/var/folders/1y/yzhkrds14j1gm67qjvlds8tm7vvy2b/T/icon-icon-usrujwb8r-1767663156857.png">    </p:cNvPr>
          <p:cNvPicPr>
            <a:picLocks noChangeAspect="1"/>
          </p:cNvPicPr>
          <p:nvPr/>
        </p:nvPicPr>
        <p:blipFill>
          <a:blip r:embed="rId8"/>
          <a:stretch>
            <a:fillRect/>
          </a:stretch>
        </p:blipFill>
        <p:spPr>
          <a:xfrm>
            <a:off x="8832800" y="1733550"/>
            <a:ext cx="171450" cy="152400"/>
          </a:xfrm>
          <a:prstGeom prst="rect">
            <a:avLst/>
          </a:prstGeom>
        </p:spPr>
      </p:pic>
      <p:pic>
        <p:nvPicPr>
          <p:cNvPr id="30" name="Image 8" descr="/var/folders/1y/yzhkrds14j1gm67qjvlds8tm7vvy2b/T/icon-icon-qc5e4t7se-1767663156888.png">    </p:cNvPr>
          <p:cNvPicPr>
            <a:picLocks noChangeAspect="1"/>
          </p:cNvPicPr>
          <p:nvPr/>
        </p:nvPicPr>
        <p:blipFill>
          <a:blip r:embed="rId9"/>
          <a:stretch>
            <a:fillRect/>
          </a:stretch>
        </p:blipFill>
        <p:spPr>
          <a:xfrm>
            <a:off x="11449050" y="1733550"/>
            <a:ext cx="171450" cy="152400"/>
          </a:xfrm>
          <a:prstGeom prst="rect">
            <a:avLst/>
          </a:prstGeom>
        </p:spPr>
      </p:pic>
      <p:pic>
        <p:nvPicPr>
          <p:cNvPr id="31" name="Image 9" descr="/var/folders/1y/yzhkrds14j1gm67qjvlds8tm7vvy2b/T/icon-icon-en7amt8fu-1767663156924.png">    </p:cNvPr>
          <p:cNvPicPr>
            <a:picLocks noChangeAspect="1"/>
          </p:cNvPicPr>
          <p:nvPr/>
        </p:nvPicPr>
        <p:blipFill>
          <a:blip r:embed="rId10"/>
          <a:stretch>
            <a:fillRect/>
          </a:stretch>
        </p:blipFill>
        <p:spPr>
          <a:xfrm>
            <a:off x="4926806" y="4851946"/>
            <a:ext cx="342900" cy="381000"/>
          </a:xfrm>
          <a:prstGeom prst="rect">
            <a:avLst/>
          </a:prstGeom>
        </p:spPr>
      </p:pic>
      <p:pic>
        <p:nvPicPr>
          <p:cNvPr id="32" name="Image 10" descr="/var/folders/1y/yzhkrds14j1gm67qjvlds8tm7vvy2b/T/icon-icon-upqu3u3ou-1767663156956.png">    </p:cNvPr>
          <p:cNvPicPr>
            <a:picLocks noChangeAspect="1"/>
          </p:cNvPicPr>
          <p:nvPr/>
        </p:nvPicPr>
        <p:blipFill>
          <a:blip r:embed="rId11"/>
          <a:stretch>
            <a:fillRect/>
          </a:stretch>
        </p:blipFill>
        <p:spPr>
          <a:xfrm>
            <a:off x="6348115" y="5042446"/>
            <a:ext cx="200025" cy="304800"/>
          </a:xfrm>
          <a:prstGeom prst="rect">
            <a:avLst/>
          </a:prstGeom>
        </p:spPr>
      </p:pic>
      <p:pic>
        <p:nvPicPr>
          <p:cNvPr id="33" name="Image 11" descr="/var/folders/1y/yzhkrds14j1gm67qjvlds8tm7vvy2b/T/icon-icon-eavpl1ru9-1767663156990.png">    </p:cNvPr>
          <p:cNvPicPr>
            <a:picLocks noChangeAspect="1"/>
          </p:cNvPicPr>
          <p:nvPr/>
        </p:nvPicPr>
        <p:blipFill>
          <a:blip r:embed="rId12"/>
          <a:stretch>
            <a:fillRect/>
          </a:stretch>
        </p:blipFill>
        <p:spPr>
          <a:xfrm>
            <a:off x="7810500" y="4851946"/>
            <a:ext cx="342900" cy="381000"/>
          </a:xfrm>
          <a:prstGeom prst="rect">
            <a:avLst/>
          </a:prstGeom>
        </p:spPr>
      </p:pic>
      <p:pic>
        <p:nvPicPr>
          <p:cNvPr id="34" name="Image 12" descr="/var/folders/1y/yzhkrds14j1gm67qjvlds8tm7vvy2b/T/icon-icon-kf4hsf71b-1767663157022.png">    </p:cNvPr>
          <p:cNvPicPr>
            <a:picLocks noChangeAspect="1"/>
          </p:cNvPicPr>
          <p:nvPr/>
        </p:nvPicPr>
        <p:blipFill>
          <a:blip r:embed="rId13"/>
          <a:stretch>
            <a:fillRect/>
          </a:stretch>
        </p:blipFill>
        <p:spPr>
          <a:xfrm>
            <a:off x="9415760" y="5042446"/>
            <a:ext cx="200025" cy="304800"/>
          </a:xfrm>
          <a:prstGeom prst="rect">
            <a:avLst/>
          </a:prstGeom>
        </p:spPr>
      </p:pic>
      <p:pic>
        <p:nvPicPr>
          <p:cNvPr id="35" name="Image 13" descr="/var/folders/1y/yzhkrds14j1gm67qjvlds8tm7vvy2b/T/icon-icon-83l8l2vjr-1767663157057.png">    </p:cNvPr>
          <p:cNvPicPr>
            <a:picLocks noChangeAspect="1"/>
          </p:cNvPicPr>
          <p:nvPr/>
        </p:nvPicPr>
        <p:blipFill>
          <a:blip r:embed="rId14"/>
          <a:stretch>
            <a:fillRect/>
          </a:stretch>
        </p:blipFill>
        <p:spPr>
          <a:xfrm>
            <a:off x="10712797" y="4851946"/>
            <a:ext cx="342900" cy="381000"/>
          </a:xfrm>
          <a:prstGeom prst="rect">
            <a:avLst/>
          </a:prstGeom>
        </p:spPr>
      </p:pic>
      <p:pic>
        <p:nvPicPr>
          <p:cNvPr id="36" name="Image 14" descr="/var/folders/1y/yzhkrds14j1gm67qjvlds8tm7vvy2b/T/icon-icon-x7g2gyziz-1767663157089.png">    </p:cNvPr>
          <p:cNvPicPr>
            <a:picLocks noChangeAspect="1"/>
          </p:cNvPicPr>
          <p:nvPr/>
        </p:nvPicPr>
        <p:blipFill>
          <a:blip r:embed="rId15"/>
          <a:stretch>
            <a:fillRect/>
          </a:stretch>
        </p:blipFill>
        <p:spPr>
          <a:xfrm>
            <a:off x="381000" y="6305550"/>
            <a:ext cx="152400" cy="152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비롱 (VIRON)</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최고급 밀가루로 만든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5486400" cy="2133600"/>
          </a:xfrm>
          <a:prstGeom prst="roundRect">
            <a:avLst>
              <a:gd name="adj" fmla="val 357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6" name="Text 4"/>
          <p:cNvSpPr/>
          <p:nvPr/>
        </p:nvSpPr>
        <p:spPr>
          <a:xfrm>
            <a:off x="609600" y="1714500"/>
            <a:ext cx="5129784"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브랜드 소개</a:t>
            </a:r>
            <a:endParaRPr lang="en-US" sz="1500" dirty="0"/>
          </a:p>
        </p:txBody>
      </p:sp>
      <p:sp>
        <p:nvSpPr>
          <p:cNvPr id="7" name="Text 5"/>
          <p:cNvSpPr/>
          <p:nvPr/>
        </p:nvSpPr>
        <p:spPr>
          <a:xfrm>
            <a:off x="609600" y="2095500"/>
            <a:ext cx="5129784"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프랑스 VIRON사의 고품질 밀가루 '레트로도르'를 사용하는 것으로 유명한 베이커리입니다. 특히 바게트는 일본 최고라는 명성을 가지고 있습니다. 2024년 크리스마스 시즌을 맞아 특별한 케이크를 선보입니다.</a:t>
            </a:r>
            <a:endParaRPr lang="en-US" sz="1200" dirty="0"/>
          </a:p>
        </p:txBody>
      </p:sp>
      <p:sp>
        <p:nvSpPr>
          <p:cNvPr id="8" name="Text 6"/>
          <p:cNvSpPr/>
          <p:nvPr/>
        </p:nvSpPr>
        <p:spPr>
          <a:xfrm>
            <a:off x="381000" y="3848100"/>
            <a:ext cx="5486400" cy="1729829"/>
          </a:xfrm>
          <a:prstGeom prst="roundRect">
            <a:avLst>
              <a:gd name="adj" fmla="val 440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9" name="Shape 7"/>
          <p:cNvSpPr/>
          <p:nvPr/>
        </p:nvSpPr>
        <p:spPr>
          <a:xfrm>
            <a:off x="400050" y="3848100"/>
            <a:ext cx="0" cy="1729829"/>
          </a:xfrm>
          <a:prstGeom prst="line">
            <a:avLst/>
          </a:prstGeom>
          <a:noFill/>
          <a:ln w="38100">
            <a:solidFill>
              <a:srgbClr val="FFD700"/>
            </a:solidFill>
            <a:prstDash val="solid"/>
          </a:ln>
        </p:spPr>
      </p:sp>
      <p:sp>
        <p:nvSpPr>
          <p:cNvPr id="10" name="Text 8"/>
          <p:cNvSpPr/>
          <p:nvPr/>
        </p:nvSpPr>
        <p:spPr>
          <a:xfrm>
            <a:off x="647700" y="4076700"/>
            <a:ext cx="5090922"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2024 크리스마스 특별 메뉴</a:t>
            </a:r>
            <a:endParaRPr lang="en-US" sz="1500" dirty="0"/>
          </a:p>
        </p:txBody>
      </p:sp>
      <p:sp>
        <p:nvSpPr>
          <p:cNvPr id="11" name="Text 9"/>
          <p:cNvSpPr/>
          <p:nvPr/>
        </p:nvSpPr>
        <p:spPr>
          <a:xfrm>
            <a:off x="647700" y="4457700"/>
            <a:ext cx="5090922"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2024년 11월 12일에 공개된 VIRON의 스페셜 크리스마스 케이크. 최상급 재료를 사용한 클래식한 프렌치 스타일 케이크가 예상됩니다.</a:t>
            </a:r>
            <a:endParaRPr lang="en-US" sz="1200" dirty="0"/>
          </a:p>
        </p:txBody>
      </p:sp>
      <p:pic>
        <p:nvPicPr>
          <p:cNvPr id="12" name="Image 0" descr="https://picture-search.skywork.ai/aippt/image/sheet/514da2b743140991180a00151ded6c00.jpg">    </p:cNvPr>
          <p:cNvPicPr>
            <a:picLocks noChangeAspect="1"/>
          </p:cNvPicPr>
          <p:nvPr/>
        </p:nvPicPr>
        <p:blipFill>
          <a:blip r:embed="rId1"/>
          <a:stretch>
            <a:fillRect/>
          </a:stretch>
        </p:blipFill>
        <p:spPr>
          <a:xfrm>
            <a:off x="6324600" y="1485900"/>
            <a:ext cx="5486400" cy="2438400"/>
          </a:xfrm>
          <a:prstGeom prst="rect">
            <a:avLst/>
          </a:prstGeom>
        </p:spPr>
      </p:pic>
      <p:sp>
        <p:nvSpPr>
          <p:cNvPr id="13" name="Text 10"/>
          <p:cNvSpPr/>
          <p:nvPr/>
        </p:nvSpPr>
        <p:spPr>
          <a:xfrm>
            <a:off x="63246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1"/>
          <p:cNvSpPr/>
          <p:nvPr/>
        </p:nvSpPr>
        <p:spPr>
          <a:xfrm>
            <a:off x="6477000" y="4305300"/>
            <a:ext cx="1797519"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2024 크리스마스 케이크</a:t>
            </a:r>
            <a:endParaRPr lang="en-US" sz="1350" dirty="0"/>
          </a:p>
        </p:txBody>
      </p:sp>
      <p:sp>
        <p:nvSpPr>
          <p:cNvPr id="15" name="Text 12"/>
          <p:cNvSpPr/>
          <p:nvPr/>
        </p:nvSpPr>
        <p:spPr>
          <a:xfrm>
            <a:off x="6477000" y="4686300"/>
            <a:ext cx="2409444"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VIRON의 시그니처 크리스마스 케이크으로, 레트로도르 밀가루로 만들어진 최상급 재료가 특징입니다.</a:t>
            </a:r>
            <a:endParaRPr lang="en-US" sz="1050" dirty="0"/>
          </a:p>
        </p:txBody>
      </p:sp>
      <p:sp>
        <p:nvSpPr>
          <p:cNvPr id="16" name="Text 13"/>
          <p:cNvSpPr/>
          <p:nvPr/>
        </p:nvSpPr>
        <p:spPr>
          <a:xfrm>
            <a:off x="91440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4"/>
          <p:cNvSpPr/>
          <p:nvPr/>
        </p:nvSpPr>
        <p:spPr>
          <a:xfrm>
            <a:off x="9296400" y="4305300"/>
            <a:ext cx="133618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바게트 레트로도르</a:t>
            </a:r>
            <a:endParaRPr lang="en-US" sz="1350" dirty="0"/>
          </a:p>
        </p:txBody>
      </p:sp>
      <p:sp>
        <p:nvSpPr>
          <p:cNvPr id="18" name="Text 15"/>
          <p:cNvSpPr/>
          <p:nvPr/>
        </p:nvSpPr>
        <p:spPr>
          <a:xfrm>
            <a:off x="9296400" y="4686300"/>
            <a:ext cx="2409444"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파티 테이블에 빠질 수 없는 VIRON의 시그니처 바게트. 깊은 풍미와 바삭한 크러스트가 특징입니다.</a:t>
            </a:r>
            <a:endParaRPr lang="en-US" sz="1050" dirty="0"/>
          </a:p>
        </p:txBody>
      </p:sp>
      <p:sp>
        <p:nvSpPr>
          <p:cNvPr id="19" name="Text 16"/>
          <p:cNvSpPr/>
          <p:nvPr/>
        </p:nvSpPr>
        <p:spPr>
          <a:xfrm>
            <a:off x="6324600" y="5867400"/>
            <a:ext cx="5486400" cy="952500"/>
          </a:xfrm>
          <a:prstGeom prst="roundRect">
            <a:avLst>
              <a:gd name="adj" fmla="val 8000"/>
            </a:avLst>
          </a:prstGeom>
          <a:solidFill>
            <a:srgbClr val="991B1B"/>
          </a:solidFill>
          <a:ln/>
        </p:spPr>
        <p:txBody>
          <a:bodyPr wrap="square" rtlCol="0" anchor="ctr"/>
          <a:lstStyle/>
          <a:p>
            <a:pPr indent="0" marL="0">
              <a:buNone/>
            </a:pPr>
            <a:endParaRPr lang="en-US" dirty="0"/>
          </a:p>
        </p:txBody>
      </p:sp>
      <p:sp>
        <p:nvSpPr>
          <p:cNvPr id="20" name="Text 17"/>
          <p:cNvSpPr/>
          <p:nvPr/>
        </p:nvSpPr>
        <p:spPr>
          <a:xfrm>
            <a:off x="6819900" y="6019800"/>
            <a:ext cx="4935474"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FFFFFF"/>
                </a:solidFill>
                <a:latin typeface="Noto Sans KR" pitchFamily="34" charset="0"/>
                <a:ea typeface="Noto Sans KR" pitchFamily="34" charset="-122"/>
                <a:cs typeface="Noto Sans KR" pitchFamily="34" charset="-120"/>
              </a:rPr>
              <a:t>매장 안내</a:t>
            </a:r>
            <a:endParaRPr lang="en-US" sz="1200" dirty="0"/>
          </a:p>
        </p:txBody>
      </p:sp>
      <p:sp>
        <p:nvSpPr>
          <p:cNvPr id="21" name="Text 18"/>
          <p:cNvSpPr/>
          <p:nvPr/>
        </p:nvSpPr>
        <p:spPr>
          <a:xfrm>
            <a:off x="6819900" y="6286500"/>
            <a:ext cx="4935474" cy="3810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VIRON의 크리스마스 메뉴는 매장에서만 판매되며, 예약을 통해 특별한 크리스마스 분위기를 즐길 수 있습니다.</a:t>
            </a:r>
            <a:endParaRPr lang="en-US" sz="1050" dirty="0"/>
          </a:p>
        </p:txBody>
      </p:sp>
      <p:pic>
        <p:nvPicPr>
          <p:cNvPr id="22" name="Image 1" descr="/var/folders/1y/yzhkrds14j1gm67qjvlds8tm7vvy2b/T/icon-bg-ndbzeuq1r-1767663159099.png">    </p:cNvPr>
          <p:cNvPicPr>
            <a:picLocks noChangeAspect="1"/>
          </p:cNvPicPr>
          <p:nvPr/>
        </p:nvPicPr>
        <p:blipFill>
          <a:blip r:embed="rId2"/>
          <a:stretch>
            <a:fillRect/>
          </a:stretch>
        </p:blipFill>
        <p:spPr>
          <a:xfrm>
            <a:off x="0" y="0"/>
            <a:ext cx="12192000" cy="7620000"/>
          </a:xfrm>
          <a:prstGeom prst="rect">
            <a:avLst/>
          </a:prstGeom>
        </p:spPr>
      </p:pic>
      <p:pic>
        <p:nvPicPr>
          <p:cNvPr id="23" name="Image 2" descr="/var/folders/1y/yzhkrds14j1gm67qjvlds8tm7vvy2b/T/icon-icon-255sf8q85-1767663159179.png">    </p:cNvPr>
          <p:cNvPicPr>
            <a:picLocks noChangeAspect="1"/>
          </p:cNvPicPr>
          <p:nvPr/>
        </p:nvPicPr>
        <p:blipFill>
          <a:blip r:embed="rId3"/>
          <a:stretch>
            <a:fillRect/>
          </a:stretch>
        </p:blipFill>
        <p:spPr>
          <a:xfrm>
            <a:off x="609600" y="2952750"/>
            <a:ext cx="114300" cy="152400"/>
          </a:xfrm>
          <a:prstGeom prst="rect">
            <a:avLst/>
          </a:prstGeom>
        </p:spPr>
      </p:pic>
      <p:pic>
        <p:nvPicPr>
          <p:cNvPr id="24" name="Image 3" descr="/var/folders/1y/yzhkrds14j1gm67qjvlds8tm7vvy2b/T/icon-icon-nko2c17lf-1767663159215.png">    </p:cNvPr>
          <p:cNvPicPr>
            <a:picLocks noChangeAspect="1"/>
          </p:cNvPicPr>
          <p:nvPr/>
        </p:nvPicPr>
        <p:blipFill>
          <a:blip r:embed="rId4"/>
          <a:stretch>
            <a:fillRect/>
          </a:stretch>
        </p:blipFill>
        <p:spPr>
          <a:xfrm>
            <a:off x="609600" y="3219450"/>
            <a:ext cx="152400" cy="152400"/>
          </a:xfrm>
          <a:prstGeom prst="rect">
            <a:avLst/>
          </a:prstGeom>
        </p:spPr>
      </p:pic>
      <p:pic>
        <p:nvPicPr>
          <p:cNvPr id="25" name="Image 4" descr="/var/folders/1y/yzhkrds14j1gm67qjvlds8tm7vvy2b/T/icon-icon-oloemitbd-1767663159247.png">    </p:cNvPr>
          <p:cNvPicPr>
            <a:picLocks noChangeAspect="1"/>
          </p:cNvPicPr>
          <p:nvPr/>
        </p:nvPicPr>
        <p:blipFill>
          <a:blip r:embed="rId5"/>
          <a:stretch>
            <a:fillRect/>
          </a:stretch>
        </p:blipFill>
        <p:spPr>
          <a:xfrm>
            <a:off x="8667750" y="4362450"/>
            <a:ext cx="171450" cy="152400"/>
          </a:xfrm>
          <a:prstGeom prst="rect">
            <a:avLst/>
          </a:prstGeom>
        </p:spPr>
      </p:pic>
      <p:pic>
        <p:nvPicPr>
          <p:cNvPr id="26" name="Image 5" descr="/var/folders/1y/yzhkrds14j1gm67qjvlds8tm7vvy2b/T/icon-icon-em2to4q9k-1767663159280.png">    </p:cNvPr>
          <p:cNvPicPr>
            <a:picLocks noChangeAspect="1"/>
          </p:cNvPicPr>
          <p:nvPr/>
        </p:nvPicPr>
        <p:blipFill>
          <a:blip r:embed="rId6"/>
          <a:stretch>
            <a:fillRect/>
          </a:stretch>
        </p:blipFill>
        <p:spPr>
          <a:xfrm>
            <a:off x="8686800" y="5391150"/>
            <a:ext cx="152400" cy="152400"/>
          </a:xfrm>
          <a:prstGeom prst="rect">
            <a:avLst/>
          </a:prstGeom>
        </p:spPr>
      </p:pic>
      <p:pic>
        <p:nvPicPr>
          <p:cNvPr id="27" name="Image 6" descr="/var/folders/1y/yzhkrds14j1gm67qjvlds8tm7vvy2b/T/icon-icon-qxlw72mt6-1767663159315.png">    </p:cNvPr>
          <p:cNvPicPr>
            <a:picLocks noChangeAspect="1"/>
          </p:cNvPicPr>
          <p:nvPr/>
        </p:nvPicPr>
        <p:blipFill>
          <a:blip r:embed="rId7"/>
          <a:stretch>
            <a:fillRect/>
          </a:stretch>
        </p:blipFill>
        <p:spPr>
          <a:xfrm>
            <a:off x="11487150" y="4362450"/>
            <a:ext cx="171450" cy="152400"/>
          </a:xfrm>
          <a:prstGeom prst="rect">
            <a:avLst/>
          </a:prstGeom>
        </p:spPr>
      </p:pic>
      <p:pic>
        <p:nvPicPr>
          <p:cNvPr id="28" name="Image 7" descr="/var/folders/1y/yzhkrds14j1gm67qjvlds8tm7vvy2b/T/icon-icon-ch66gu0zc-1767663159348.png">    </p:cNvPr>
          <p:cNvPicPr>
            <a:picLocks noChangeAspect="1"/>
          </p:cNvPicPr>
          <p:nvPr/>
        </p:nvPicPr>
        <p:blipFill>
          <a:blip r:embed="rId8"/>
          <a:stretch>
            <a:fillRect/>
          </a:stretch>
        </p:blipFill>
        <p:spPr>
          <a:xfrm>
            <a:off x="11506200" y="5391150"/>
            <a:ext cx="152400" cy="152400"/>
          </a:xfrm>
          <a:prstGeom prst="rect">
            <a:avLst/>
          </a:prstGeom>
        </p:spPr>
      </p:pic>
      <p:pic>
        <p:nvPicPr>
          <p:cNvPr id="29" name="Image 8" descr="/var/folders/1y/yzhkrds14j1gm67qjvlds8tm7vvy2b/T/icon-icon-4epzlop1q-1767663159382.png">    </p:cNvPr>
          <p:cNvPicPr>
            <a:picLocks noChangeAspect="1"/>
          </p:cNvPicPr>
          <p:nvPr/>
        </p:nvPicPr>
        <p:blipFill>
          <a:blip r:embed="rId9"/>
          <a:stretch>
            <a:fillRect/>
          </a:stretch>
        </p:blipFill>
        <p:spPr>
          <a:xfrm>
            <a:off x="6477000" y="6191250"/>
            <a:ext cx="228600" cy="304800"/>
          </a:xfrm>
          <a:prstGeom prst="rect">
            <a:avLst/>
          </a:prstGeom>
        </p:spPr>
      </p:pic>
      <p:pic>
        <p:nvPicPr>
          <p:cNvPr id="30" name="Image 9" descr="/var/folders/1y/yzhkrds14j1gm67qjvlds8tm7vvy2b/T/icon-icon-s6ifniljl-1767663159414.png">    </p:cNvPr>
          <p:cNvPicPr>
            <a:picLocks noChangeAspect="1"/>
          </p:cNvPicPr>
          <p:nvPr/>
        </p:nvPicPr>
        <p:blipFill>
          <a:blip r:embed="rId10"/>
          <a:stretch>
            <a:fillRect/>
          </a:stretch>
        </p:blipFill>
        <p:spPr>
          <a:xfrm>
            <a:off x="381000" y="7067550"/>
            <a:ext cx="133350" cy="15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더 시티 베이커리 (THE CITY BAKERY)</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뉴욕 스타일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뉴욕 스타일의 베이커리 THE CITY BAKERY는 'CB's SELECTION 2024'라는 이름으로 케이크부터 파티용 메인 요리까지 다채로운 크리스마스 메뉴를 준비했습니다.</a:t>
            </a:r>
            <a:endParaRPr lang="en-US" sz="1350" dirty="0"/>
          </a:p>
        </p:txBody>
      </p:sp>
      <p:sp>
        <p:nvSpPr>
          <p:cNvPr id="6" name="Text 4"/>
          <p:cNvSpPr/>
          <p:nvPr/>
        </p:nvSpPr>
        <p:spPr>
          <a:xfrm>
            <a:off x="3810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2463701" y="2438400"/>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블랙 포레스트</a:t>
            </a:r>
            <a:endParaRPr lang="en-US" sz="1500" dirty="0"/>
          </a:p>
        </p:txBody>
      </p:sp>
      <p:sp>
        <p:nvSpPr>
          <p:cNvPr id="8" name="Text 6"/>
          <p:cNvSpPr/>
          <p:nvPr/>
        </p:nvSpPr>
        <p:spPr>
          <a:xfrm>
            <a:off x="2463701" y="2781300"/>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촉촉한 초콜릿 시트, 두 종류의 부드러운 크림, 체리의 상큼함과 견과류의 식감이 어우러진 키르슈 향의 성인용 케이크.</a:t>
            </a:r>
            <a:endParaRPr lang="en-US" sz="1050" dirty="0"/>
          </a:p>
        </p:txBody>
      </p:sp>
      <p:sp>
        <p:nvSpPr>
          <p:cNvPr id="9" name="Text 7"/>
          <p:cNvSpPr/>
          <p:nvPr/>
        </p:nvSpPr>
        <p:spPr>
          <a:xfrm>
            <a:off x="62103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8293001" y="2438400"/>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뉴욕 미트 파이</a:t>
            </a:r>
            <a:endParaRPr lang="en-US" sz="1500" dirty="0"/>
          </a:p>
        </p:txBody>
      </p:sp>
      <p:sp>
        <p:nvSpPr>
          <p:cNvPr id="11" name="Text 9"/>
          <p:cNvSpPr/>
          <p:nvPr/>
        </p:nvSpPr>
        <p:spPr>
          <a:xfrm>
            <a:off x="8293001" y="2781300"/>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소고기, 각종 향신료와 채소, 포르치니 버섯의 풍미를 응축한 필링이 가득 찬 겨울 한정 인기 메뉴.</a:t>
            </a:r>
            <a:endParaRPr lang="en-US" sz="1050" dirty="0"/>
          </a:p>
        </p:txBody>
      </p:sp>
      <p:sp>
        <p:nvSpPr>
          <p:cNvPr id="12" name="Text 10"/>
          <p:cNvSpPr/>
          <p:nvPr/>
        </p:nvSpPr>
        <p:spPr>
          <a:xfrm>
            <a:off x="3810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2463701" y="4168229"/>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로스트 스터프드 포크</a:t>
            </a:r>
            <a:endParaRPr lang="en-US" sz="1500" dirty="0"/>
          </a:p>
        </p:txBody>
      </p:sp>
      <p:sp>
        <p:nvSpPr>
          <p:cNvPr id="14" name="Text 12"/>
          <p:cNvSpPr/>
          <p:nvPr/>
        </p:nvSpPr>
        <p:spPr>
          <a:xfrm>
            <a:off x="2463701" y="4511129"/>
            <a:ext cx="3393897"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허브와 스파이스로 맛을 낸 돼지 삼겹살에 다채로운 채소를 넣고 구워낸 파티용 메인 요리. 트러플 소스가 함께 제공됩니다.</a:t>
            </a:r>
            <a:endParaRPr lang="en-US" sz="1050" dirty="0"/>
          </a:p>
        </p:txBody>
      </p:sp>
      <p:sp>
        <p:nvSpPr>
          <p:cNvPr id="15" name="Text 13"/>
          <p:cNvSpPr/>
          <p:nvPr/>
        </p:nvSpPr>
        <p:spPr>
          <a:xfrm>
            <a:off x="62103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8293001" y="4168229"/>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CB 크리스마스 로스트 치킨</a:t>
            </a:r>
            <a:endParaRPr lang="en-US" sz="1500" dirty="0"/>
          </a:p>
        </p:txBody>
      </p:sp>
      <p:sp>
        <p:nvSpPr>
          <p:cNvPr id="17" name="Text 15"/>
          <p:cNvSpPr/>
          <p:nvPr/>
        </p:nvSpPr>
        <p:spPr>
          <a:xfrm>
            <a:off x="8293001" y="4511129"/>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소금 누룩으로 부드럽게 만든 뼈 있는 닭다리살 구이. 타임과 마늘 향이 특징이며, 로스트 포테이토가 곁들여집니다.</a:t>
            </a:r>
            <a:endParaRPr lang="en-US" sz="1050" dirty="0"/>
          </a:p>
        </p:txBody>
      </p:sp>
      <p:sp>
        <p:nvSpPr>
          <p:cNvPr id="18" name="Text 16"/>
          <p:cNvSpPr/>
          <p:nvPr/>
        </p:nvSpPr>
        <p:spPr>
          <a:xfrm>
            <a:off x="381000" y="5974259"/>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pic>
        <p:nvPicPr>
          <p:cNvPr id="19" name="Image 0" descr="/var/folders/1y/yzhkrds14j1gm67qjvlds8tm7vvy2b/T/icon-bg-zsx7hmytx-1767663161434.png">    </p:cNvPr>
          <p:cNvPicPr>
            <a:picLocks noChangeAspect="1"/>
          </p:cNvPicPr>
          <p:nvPr/>
        </p:nvPicPr>
        <p:blipFill>
          <a:blip r:embed="rId1"/>
          <a:stretch>
            <a:fillRect/>
          </a:stretch>
        </p:blipFill>
        <p:spPr>
          <a:xfrm>
            <a:off x="0" y="0"/>
            <a:ext cx="12192000" cy="7307759"/>
          </a:xfrm>
          <a:prstGeom prst="rect">
            <a:avLst/>
          </a:prstGeom>
        </p:spPr>
      </p:pic>
      <p:pic>
        <p:nvPicPr>
          <p:cNvPr id="20" name="Image 1" descr="/var/folders/1y/yzhkrds14j1gm67qjvlds8tm7vvy2b/T/icon-icon-bl3svoxpl-1767663161504.png">    </p:cNvPr>
          <p:cNvPicPr>
            <a:picLocks noChangeAspect="1"/>
          </p:cNvPicPr>
          <p:nvPr/>
        </p:nvPicPr>
        <p:blipFill>
          <a:blip r:embed="rId2"/>
          <a:stretch>
            <a:fillRect/>
          </a:stretch>
        </p:blipFill>
        <p:spPr>
          <a:xfrm>
            <a:off x="9883296" y="1291746"/>
            <a:ext cx="1493209" cy="1493209"/>
          </a:xfrm>
          <a:prstGeom prst="rect">
            <a:avLst/>
          </a:prstGeom>
        </p:spPr>
      </p:pic>
      <p:pic>
        <p:nvPicPr>
          <p:cNvPr id="21" name="Image 2" descr="/var/folders/1y/yzhkrds14j1gm67qjvlds8tm7vvy2b/T/icon-icon-1u5lfee38-1767663161539.png">    </p:cNvPr>
          <p:cNvPicPr>
            <a:picLocks noChangeAspect="1"/>
          </p:cNvPicPr>
          <p:nvPr/>
        </p:nvPicPr>
        <p:blipFill>
          <a:blip r:embed="rId3"/>
          <a:stretch>
            <a:fillRect/>
          </a:stretch>
        </p:blipFill>
        <p:spPr>
          <a:xfrm>
            <a:off x="665405" y="4848964"/>
            <a:ext cx="1412389" cy="1412389"/>
          </a:xfrm>
          <a:prstGeom prst="rect">
            <a:avLst/>
          </a:prstGeom>
        </p:spPr>
      </p:pic>
      <p:pic>
        <p:nvPicPr>
          <p:cNvPr id="22" name="Image 3" descr="/var/folders/1y/yzhkrds14j1gm67qjvlds8tm7vvy2b/T/icon-icon-yx41ac04g-1767663161572.png">    </p:cNvPr>
          <p:cNvPicPr>
            <a:picLocks noChangeAspect="1"/>
          </p:cNvPicPr>
          <p:nvPr/>
        </p:nvPicPr>
        <p:blipFill>
          <a:blip r:embed="rId4"/>
          <a:stretch>
            <a:fillRect/>
          </a:stretch>
        </p:blipFill>
        <p:spPr>
          <a:xfrm>
            <a:off x="1241375" y="2769840"/>
            <a:ext cx="400050" cy="457200"/>
          </a:xfrm>
          <a:prstGeom prst="rect">
            <a:avLst/>
          </a:prstGeom>
        </p:spPr>
      </p:pic>
      <p:pic>
        <p:nvPicPr>
          <p:cNvPr id="23" name="Image 4" descr="/var/folders/1y/yzhkrds14j1gm67qjvlds8tm7vvy2b/T/icon-icon-y0lvuiq23-1767663161607.png">    </p:cNvPr>
          <p:cNvPicPr>
            <a:picLocks noChangeAspect="1"/>
          </p:cNvPicPr>
          <p:nvPr/>
        </p:nvPicPr>
        <p:blipFill>
          <a:blip r:embed="rId5"/>
          <a:stretch>
            <a:fillRect/>
          </a:stretch>
        </p:blipFill>
        <p:spPr>
          <a:xfrm>
            <a:off x="5638651" y="3341340"/>
            <a:ext cx="152400" cy="152400"/>
          </a:xfrm>
          <a:prstGeom prst="rect">
            <a:avLst/>
          </a:prstGeom>
        </p:spPr>
      </p:pic>
      <p:pic>
        <p:nvPicPr>
          <p:cNvPr id="24" name="Image 5" descr="/var/folders/1y/yzhkrds14j1gm67qjvlds8tm7vvy2b/T/icon-icon-5rx5js3q9-1767663161640.png">    </p:cNvPr>
          <p:cNvPicPr>
            <a:picLocks noChangeAspect="1"/>
          </p:cNvPicPr>
          <p:nvPr/>
        </p:nvPicPr>
        <p:blipFill>
          <a:blip r:embed="rId6"/>
          <a:stretch>
            <a:fillRect/>
          </a:stretch>
        </p:blipFill>
        <p:spPr>
          <a:xfrm>
            <a:off x="7042100" y="2769840"/>
            <a:ext cx="457200" cy="457200"/>
          </a:xfrm>
          <a:prstGeom prst="rect">
            <a:avLst/>
          </a:prstGeom>
        </p:spPr>
      </p:pic>
      <p:pic>
        <p:nvPicPr>
          <p:cNvPr id="25" name="Image 6" descr="/var/folders/1y/yzhkrds14j1gm67qjvlds8tm7vvy2b/T/icon-icon-aqf1cqlyk-1767663161671.png">    </p:cNvPr>
          <p:cNvPicPr>
            <a:picLocks noChangeAspect="1"/>
          </p:cNvPicPr>
          <p:nvPr/>
        </p:nvPicPr>
        <p:blipFill>
          <a:blip r:embed="rId7"/>
          <a:stretch>
            <a:fillRect/>
          </a:stretch>
        </p:blipFill>
        <p:spPr>
          <a:xfrm>
            <a:off x="11467951" y="3341340"/>
            <a:ext cx="152400" cy="152400"/>
          </a:xfrm>
          <a:prstGeom prst="rect">
            <a:avLst/>
          </a:prstGeom>
        </p:spPr>
      </p:pic>
      <p:pic>
        <p:nvPicPr>
          <p:cNvPr id="26" name="Image 7" descr="/var/folders/1y/yzhkrds14j1gm67qjvlds8tm7vvy2b/T/icon-icon-n2pk81ne2-1767663161707.png">    </p:cNvPr>
          <p:cNvPicPr>
            <a:picLocks noChangeAspect="1"/>
          </p:cNvPicPr>
          <p:nvPr/>
        </p:nvPicPr>
        <p:blipFill>
          <a:blip r:embed="rId8"/>
          <a:stretch>
            <a:fillRect/>
          </a:stretch>
        </p:blipFill>
        <p:spPr>
          <a:xfrm>
            <a:off x="1184225" y="4594920"/>
            <a:ext cx="514350" cy="457200"/>
          </a:xfrm>
          <a:prstGeom prst="rect">
            <a:avLst/>
          </a:prstGeom>
        </p:spPr>
      </p:pic>
      <p:pic>
        <p:nvPicPr>
          <p:cNvPr id="27" name="Image 8" descr="/var/folders/1y/yzhkrds14j1gm67qjvlds8tm7vvy2b/T/icon-icon-b2uiqjhd2-1767663161738.png">    </p:cNvPr>
          <p:cNvPicPr>
            <a:picLocks noChangeAspect="1"/>
          </p:cNvPicPr>
          <p:nvPr/>
        </p:nvPicPr>
        <p:blipFill>
          <a:blip r:embed="rId9"/>
          <a:stretch>
            <a:fillRect/>
          </a:stretch>
        </p:blipFill>
        <p:spPr>
          <a:xfrm>
            <a:off x="5638651" y="5261670"/>
            <a:ext cx="152400" cy="152400"/>
          </a:xfrm>
          <a:prstGeom prst="rect">
            <a:avLst/>
          </a:prstGeom>
        </p:spPr>
      </p:pic>
      <p:pic>
        <p:nvPicPr>
          <p:cNvPr id="28" name="Image 9" descr="/var/folders/1y/yzhkrds14j1gm67qjvlds8tm7vvy2b/T/icon-icon-r1gld9wra-1767663161773.png">    </p:cNvPr>
          <p:cNvPicPr>
            <a:picLocks noChangeAspect="1"/>
          </p:cNvPicPr>
          <p:nvPr/>
        </p:nvPicPr>
        <p:blipFill>
          <a:blip r:embed="rId10"/>
          <a:stretch>
            <a:fillRect/>
          </a:stretch>
        </p:blipFill>
        <p:spPr>
          <a:xfrm>
            <a:off x="7042100" y="4594920"/>
            <a:ext cx="457200" cy="457200"/>
          </a:xfrm>
          <a:prstGeom prst="rect">
            <a:avLst/>
          </a:prstGeom>
        </p:spPr>
      </p:pic>
      <p:pic>
        <p:nvPicPr>
          <p:cNvPr id="29" name="Image 10" descr="/var/folders/1y/yzhkrds14j1gm67qjvlds8tm7vvy2b/T/icon-icon-o0rih8ksq-1767663161805.png">    </p:cNvPr>
          <p:cNvPicPr>
            <a:picLocks noChangeAspect="1"/>
          </p:cNvPicPr>
          <p:nvPr/>
        </p:nvPicPr>
        <p:blipFill>
          <a:blip r:embed="rId11"/>
          <a:stretch>
            <a:fillRect/>
          </a:stretch>
        </p:blipFill>
        <p:spPr>
          <a:xfrm>
            <a:off x="11467951" y="5071170"/>
            <a:ext cx="152400" cy="152400"/>
          </a:xfrm>
          <a:prstGeom prst="rect">
            <a:avLst/>
          </a:prstGeom>
        </p:spPr>
      </p:pic>
      <p:pic>
        <p:nvPicPr>
          <p:cNvPr id="30" name="Image 11" descr="/var/folders/1y/yzhkrds14j1gm67qjvlds8tm7vvy2b/T/icon-icon-dfs4sqzoo-1767663161841.png">    </p:cNvPr>
          <p:cNvPicPr>
            <a:picLocks noChangeAspect="1"/>
          </p:cNvPicPr>
          <p:nvPr/>
        </p:nvPicPr>
        <p:blipFill>
          <a:blip r:embed="rId12"/>
          <a:stretch>
            <a:fillRect/>
          </a:stretch>
        </p:blipFill>
        <p:spPr>
          <a:xfrm>
            <a:off x="533400" y="6126659"/>
            <a:ext cx="171450" cy="304800"/>
          </a:xfrm>
          <a:prstGeom prst="rect">
            <a:avLst/>
          </a:prstGeom>
        </p:spPr>
      </p:pic>
      <p:pic>
        <p:nvPicPr>
          <p:cNvPr id="31" name="Image 12" descr="/var/folders/1y/yzhkrds14j1gm67qjvlds8tm7vvy2b/T/icon-icon-e3rqc2z9n-1767663161874.png">    </p:cNvPr>
          <p:cNvPicPr>
            <a:picLocks noChangeAspect="1"/>
          </p:cNvPicPr>
          <p:nvPr/>
        </p:nvPicPr>
        <p:blipFill>
          <a:blip r:embed="rId13"/>
          <a:stretch>
            <a:fillRect/>
          </a:stretch>
        </p:blipFill>
        <p:spPr>
          <a:xfrm>
            <a:off x="5254972" y="6126659"/>
            <a:ext cx="228600" cy="304800"/>
          </a:xfrm>
          <a:prstGeom prst="rect">
            <a:avLst/>
          </a:prstGeom>
        </p:spPr>
      </p:pic>
      <p:pic>
        <p:nvPicPr>
          <p:cNvPr id="32" name="Image 13" descr="/var/folders/1y/yzhkrds14j1gm67qjvlds8tm7vvy2b/T/icon-icon-7fuxckd9k-1767663161905.png">    </p:cNvPr>
          <p:cNvPicPr>
            <a:picLocks noChangeAspect="1"/>
          </p:cNvPicPr>
          <p:nvPr/>
        </p:nvPicPr>
        <p:blipFill>
          <a:blip r:embed="rId14"/>
          <a:stretch>
            <a:fillRect/>
          </a:stretch>
        </p:blipFill>
        <p:spPr>
          <a:xfrm>
            <a:off x="10033695" y="6126659"/>
            <a:ext cx="200025" cy="304800"/>
          </a:xfrm>
          <a:prstGeom prst="rect">
            <a:avLst/>
          </a:prstGeom>
        </p:spPr>
      </p:pic>
      <p:pic>
        <p:nvPicPr>
          <p:cNvPr id="33" name="Image 14" descr="/var/folders/1y/yzhkrds14j1gm67qjvlds8tm7vvy2b/T/icon-icon-8vbgue6c2-1767663161941.png">    </p:cNvPr>
          <p:cNvPicPr>
            <a:picLocks noChangeAspect="1"/>
          </p:cNvPicPr>
          <p:nvPr/>
        </p:nvPicPr>
        <p:blipFill>
          <a:blip r:embed="rId15"/>
          <a:stretch>
            <a:fillRect/>
          </a:stretch>
        </p:blipFill>
        <p:spPr>
          <a:xfrm>
            <a:off x="381000" y="6755309"/>
            <a:ext cx="152400" cy="15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애로우트리 (ARROWTREE)</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과일을 활용한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신선한 과일을 활용한 디저트로 유명한 ARROWTREE는 크리스마스 시즌을 맞아 아기자기한 패키지의 구움 과자 선물 세트를 출시했습니다.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특별한 디자인과 맛으로 고객들을 매료시키며, 크리스마스 증거로 인기가 높습니다.</a:t>
            </a:r>
            <a:endParaRPr lang="en-US" sz="1350" dirty="0"/>
          </a:p>
        </p:txBody>
      </p:sp>
      <p:sp>
        <p:nvSpPr>
          <p:cNvPr id="6" name="Text 4"/>
          <p:cNvSpPr/>
          <p:nvPr/>
        </p:nvSpPr>
        <p:spPr>
          <a:xfrm>
            <a:off x="381000" y="2247900"/>
            <a:ext cx="5673852" cy="304800"/>
          </a:xfrm>
          <a:prstGeom prst="rect">
            <a:avLst/>
          </a:prstGeom>
          <a:noFill/>
          <a:ln/>
        </p:spPr>
        <p:txBody>
          <a:bodyPr wrap="square" lIns="0" tIns="0" rIns="0" bIns="0" rtlCol="0" anchor="t"/>
          <a:lstStyle/>
          <a:p>
            <a:pPr algn="l" indent="0" marL="0">
              <a:lnSpc>
                <a:spcPts val="2400"/>
              </a:lnSpc>
              <a:spcAft>
                <a:spcPts val="600"/>
              </a:spcAft>
              <a:buNone/>
            </a:pPr>
            <a:r>
              <a:rPr lang="en-US" sz="1800" dirty="0">
                <a:solidFill>
                  <a:srgbClr val="8B0000"/>
                </a:solidFill>
                <a:latin typeface="Noto Sans KR" pitchFamily="34" charset="0"/>
                <a:ea typeface="Noto Sans KR" pitchFamily="34" charset="-122"/>
                <a:cs typeface="Noto Sans KR" pitchFamily="34" charset="-120"/>
              </a:rPr>
              <a:t>    </a:t>
            </a:r>
            <a:pPr algn="l" indent="0" marL="0">
              <a:lnSpc>
                <a:spcPts val="2400"/>
              </a:lnSpc>
              <a:spcAft>
                <a:spcPts val="600"/>
              </a:spcAft>
              <a:buNone/>
            </a:pPr>
            <a:r>
              <a:rPr lang="en-US" sz="1800" dirty="0">
                <a:solidFill>
                  <a:srgbClr val="8B0000"/>
                </a:solidFill>
                <a:latin typeface="Noto Sans KR" pitchFamily="34" charset="0"/>
                <a:ea typeface="Noto Sans KR" pitchFamily="34" charset="-122"/>
                <a:cs typeface="Noto Sans KR" pitchFamily="34" charset="-120"/>
              </a:rPr>
              <a:t>크리스마스 선물 세트</a:t>
            </a:r>
            <a:endParaRPr lang="en-US" sz="1800" dirty="0"/>
          </a:p>
        </p:txBody>
      </p:sp>
      <p:sp>
        <p:nvSpPr>
          <p:cNvPr id="7" name="Text 5"/>
          <p:cNvSpPr/>
          <p:nvPr/>
        </p:nvSpPr>
        <p:spPr>
          <a:xfrm>
            <a:off x="381000" y="2857500"/>
            <a:ext cx="5562600" cy="1577429"/>
          </a:xfrm>
          <a:prstGeom prst="roundRect">
            <a:avLst>
              <a:gd name="adj" fmla="val 724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571500" y="3048000"/>
            <a:ext cx="294622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홀리데이 리본 스위츠 컬렉션</a:t>
            </a:r>
            <a:endParaRPr lang="en-US" sz="1500" dirty="0"/>
          </a:p>
        </p:txBody>
      </p:sp>
      <p:sp>
        <p:nvSpPr>
          <p:cNvPr id="9" name="Text 7"/>
          <p:cNvSpPr/>
          <p:nvPr/>
        </p:nvSpPr>
        <p:spPr>
          <a:xfrm>
            <a:off x="571500" y="3429000"/>
            <a:ext cx="52852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딸기, 쇼콜라 프랑부아즈 피낭시에, 딸기 사블레, 플로랑탱 등 다양한 구움 과자를 화려한 리본 패키지에 담은 한정 컬렉션.</a:t>
            </a:r>
            <a:endParaRPr lang="en-US" sz="1050" dirty="0"/>
          </a:p>
        </p:txBody>
      </p:sp>
      <p:sp>
        <p:nvSpPr>
          <p:cNvPr id="10" name="Text 8"/>
          <p:cNvSpPr/>
          <p:nvPr/>
        </p:nvSpPr>
        <p:spPr>
          <a:xfrm>
            <a:off x="381000" y="4663529"/>
            <a:ext cx="5562600" cy="1386929"/>
          </a:xfrm>
          <a:prstGeom prst="roundRect">
            <a:avLst>
              <a:gd name="adj" fmla="val 8241"/>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571500" y="4854029"/>
            <a:ext cx="258872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윈터 하우스 기프트 박스</a:t>
            </a:r>
            <a:endParaRPr lang="en-US" sz="1500" dirty="0"/>
          </a:p>
        </p:txBody>
      </p:sp>
      <p:sp>
        <p:nvSpPr>
          <p:cNvPr id="12" name="Text 10"/>
          <p:cNvSpPr/>
          <p:nvPr/>
        </p:nvSpPr>
        <p:spPr>
          <a:xfrm>
            <a:off x="571500" y="5235029"/>
            <a:ext cx="52852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집 모양의 패키지에 피낭시에, 사블레, 부세 등 다양한 구움 과자를 담은 선물 세트.</a:t>
            </a:r>
            <a:endParaRPr lang="en-US" sz="1050" dirty="0"/>
          </a:p>
        </p:txBody>
      </p:sp>
      <p:sp>
        <p:nvSpPr>
          <p:cNvPr id="13" name="Text 11"/>
          <p:cNvSpPr/>
          <p:nvPr/>
        </p:nvSpPr>
        <p:spPr>
          <a:xfrm>
            <a:off x="6248400" y="2247900"/>
            <a:ext cx="5562600" cy="4038600"/>
          </a:xfrm>
          <a:prstGeom prst="roundRect">
            <a:avLst>
              <a:gd name="adj" fmla="val 188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4" name="Text 12"/>
          <p:cNvSpPr/>
          <p:nvPr/>
        </p:nvSpPr>
        <p:spPr>
          <a:xfrm>
            <a:off x="6477000" y="2476500"/>
            <a:ext cx="5207508" cy="304800"/>
          </a:xfrm>
          <a:prstGeom prst="rect">
            <a:avLst/>
          </a:prstGeom>
          <a:noFill/>
          <a:ln/>
        </p:spPr>
        <p:txBody>
          <a:bodyPr wrap="square" lIns="0" tIns="0" rIns="0" bIns="0" rtlCol="0" anchor="t"/>
          <a:lstStyle/>
          <a:p>
            <a:pPr algn="l" indent="0" marL="0">
              <a:lnSpc>
                <a:spcPts val="2400"/>
              </a:lnSpc>
              <a:spcAft>
                <a:spcPts val="1200"/>
              </a:spcAft>
              <a:buNone/>
            </a:pPr>
            <a:r>
              <a:rPr lang="en-US" sz="1800" dirty="0">
                <a:solidFill>
                  <a:srgbClr val="8B0000"/>
                </a:solidFill>
                <a:latin typeface="Noto Sans KR" pitchFamily="34" charset="0"/>
                <a:ea typeface="Noto Sans KR" pitchFamily="34" charset="-122"/>
                <a:cs typeface="Noto Sans KR" pitchFamily="34" charset="-120"/>
              </a:rPr>
              <a:t>    </a:t>
            </a:r>
            <a:pPr algn="l" indent="0" marL="0">
              <a:lnSpc>
                <a:spcPts val="2400"/>
              </a:lnSpc>
              <a:spcAft>
                <a:spcPts val="1200"/>
              </a:spcAft>
              <a:buNone/>
            </a:pPr>
            <a:r>
              <a:rPr lang="en-US" sz="1800" dirty="0">
                <a:solidFill>
                  <a:srgbClr val="8B0000"/>
                </a:solidFill>
                <a:latin typeface="Noto Sans KR" pitchFamily="34" charset="0"/>
                <a:ea typeface="Noto Sans KR" pitchFamily="34" charset="-122"/>
                <a:cs typeface="Noto Sans KR" pitchFamily="34" charset="-120"/>
              </a:rPr>
              <a:t>시그니처 메뉴</a:t>
            </a:r>
            <a:endParaRPr lang="en-US" sz="1800" dirty="0"/>
          </a:p>
        </p:txBody>
      </p:sp>
      <p:sp>
        <p:nvSpPr>
          <p:cNvPr id="15" name="Text 13"/>
          <p:cNvSpPr/>
          <p:nvPr/>
        </p:nvSpPr>
        <p:spPr>
          <a:xfrm>
            <a:off x="6477000" y="2933700"/>
            <a:ext cx="5105400" cy="3124200"/>
          </a:xfrm>
          <a:prstGeom prst="roundRect">
            <a:avLst>
              <a:gd name="adj" fmla="val 36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6705600" y="3162300"/>
            <a:ext cx="2117827"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X'mas 딸기 피낭시에</a:t>
            </a:r>
            <a:endParaRPr lang="en-US" sz="1800" dirty="0"/>
          </a:p>
        </p:txBody>
      </p:sp>
      <p:sp>
        <p:nvSpPr>
          <p:cNvPr id="17" name="Text 15"/>
          <p:cNvSpPr/>
          <p:nvPr/>
        </p:nvSpPr>
        <p:spPr>
          <a:xfrm>
            <a:off x="6705600" y="3619500"/>
            <a:ext cx="474116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ARROWTREE의 시그니처 메뉴인 딸기 피낭시에의 크리스마스 버전. 풍부한 딸기 향과 촉촉한 식감이 특징입니다.</a:t>
            </a:r>
            <a:endParaRPr lang="en-US" sz="1050" dirty="0"/>
          </a:p>
        </p:txBody>
      </p:sp>
      <p:sp>
        <p:nvSpPr>
          <p:cNvPr id="18" name="Text 16"/>
          <p:cNvSpPr/>
          <p:nvPr/>
        </p:nvSpPr>
        <p:spPr>
          <a:xfrm>
            <a:off x="67056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sp>
        <p:nvSpPr>
          <p:cNvPr id="19" name="Text 17"/>
          <p:cNvSpPr/>
          <p:nvPr/>
        </p:nvSpPr>
        <p:spPr>
          <a:xfrm>
            <a:off x="91059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sp>
        <p:nvSpPr>
          <p:cNvPr id="20" name="Text 18"/>
          <p:cNvSpPr/>
          <p:nvPr/>
        </p:nvSpPr>
        <p:spPr>
          <a:xfrm>
            <a:off x="6705600" y="4800600"/>
            <a:ext cx="4648200" cy="685800"/>
          </a:xfrm>
          <a:prstGeom prst="roundRect">
            <a:avLst>
              <a:gd name="adj" fmla="val 11111"/>
            </a:avLst>
          </a:prstGeom>
          <a:solidFill>
            <a:srgbClr val="FEFCE8"/>
          </a:solidFill>
          <a:ln/>
        </p:spPr>
        <p:txBody>
          <a:bodyPr wrap="square" rtlCol="0" anchor="ctr"/>
          <a:lstStyle/>
          <a:p>
            <a:pPr indent="0" marL="0">
              <a:buNone/>
            </a:pPr>
            <a:endParaRPr lang="en-US" dirty="0"/>
          </a:p>
        </p:txBody>
      </p:sp>
      <p:sp>
        <p:nvSpPr>
          <p:cNvPr id="21" name="Shape 19"/>
          <p:cNvSpPr/>
          <p:nvPr/>
        </p:nvSpPr>
        <p:spPr>
          <a:xfrm>
            <a:off x="6724650" y="4800600"/>
            <a:ext cx="0" cy="685800"/>
          </a:xfrm>
          <a:prstGeom prst="line">
            <a:avLst/>
          </a:prstGeom>
          <a:noFill/>
          <a:ln w="38100">
            <a:solidFill>
              <a:srgbClr val="FACC15"/>
            </a:solidFill>
            <a:prstDash val="solid"/>
          </a:ln>
        </p:spPr>
      </p:sp>
      <p:sp>
        <p:nvSpPr>
          <p:cNvPr id="22" name="Text 20"/>
          <p:cNvSpPr/>
          <p:nvPr/>
        </p:nvSpPr>
        <p:spPr>
          <a:xfrm>
            <a:off x="6896100" y="4953000"/>
            <a:ext cx="4391406"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ARROWTREE의 가장 인기 있는 메뉴로, 신선한 딸기를 직접 사용하여 만든 부드러운 피낭시에.</a:t>
            </a:r>
            <a:endParaRPr lang="en-US" sz="1050" dirty="0"/>
          </a:p>
        </p:txBody>
      </p:sp>
      <p:pic>
        <p:nvPicPr>
          <p:cNvPr id="23" name="Image 0" descr="/var/folders/1y/yzhkrds14j1gm67qjvlds8tm7vvy2b/T/icon-bg-02y9546n2-1767663163891.png">    </p:cNvPr>
          <p:cNvPicPr>
            <a:picLocks noChangeAspect="1"/>
          </p:cNvPicPr>
          <p:nvPr/>
        </p:nvPicPr>
        <p:blipFill>
          <a:blip r:embed="rId1"/>
          <a:stretch>
            <a:fillRect/>
          </a:stretch>
        </p:blipFill>
        <p:spPr>
          <a:xfrm>
            <a:off x="0" y="0"/>
            <a:ext cx="12192000" cy="7086600"/>
          </a:xfrm>
          <a:prstGeom prst="rect">
            <a:avLst/>
          </a:prstGeom>
        </p:spPr>
      </p:pic>
      <p:pic>
        <p:nvPicPr>
          <p:cNvPr id="24" name="Image 1" descr="/var/folders/1y/yzhkrds14j1gm67qjvlds8tm7vvy2b/T/icon-icon-sulmsn5dl-1767663163945.png">    </p:cNvPr>
          <p:cNvPicPr>
            <a:picLocks noChangeAspect="1"/>
          </p:cNvPicPr>
          <p:nvPr/>
        </p:nvPicPr>
        <p:blipFill>
          <a:blip r:embed="rId2"/>
          <a:stretch>
            <a:fillRect/>
          </a:stretch>
        </p:blipFill>
        <p:spPr>
          <a:xfrm>
            <a:off x="381000" y="2295525"/>
            <a:ext cx="228600" cy="228600"/>
          </a:xfrm>
          <a:prstGeom prst="rect">
            <a:avLst/>
          </a:prstGeom>
        </p:spPr>
      </p:pic>
      <p:pic>
        <p:nvPicPr>
          <p:cNvPr id="25" name="Image 2" descr="/var/folders/1y/yzhkrds14j1gm67qjvlds8tm7vvy2b/T/icon-icon-sulmsn5dl-1767663163982.png">    </p:cNvPr>
          <p:cNvPicPr>
            <a:picLocks noChangeAspect="1"/>
          </p:cNvPicPr>
          <p:nvPr/>
        </p:nvPicPr>
        <p:blipFill>
          <a:blip r:embed="rId3"/>
          <a:stretch>
            <a:fillRect/>
          </a:stretch>
        </p:blipFill>
        <p:spPr>
          <a:xfrm>
            <a:off x="381000" y="2295525"/>
            <a:ext cx="228600" cy="228600"/>
          </a:xfrm>
          <a:prstGeom prst="rect">
            <a:avLst/>
          </a:prstGeom>
        </p:spPr>
      </p:pic>
      <p:pic>
        <p:nvPicPr>
          <p:cNvPr id="26" name="Image 3" descr="/var/folders/1y/yzhkrds14j1gm67qjvlds8tm7vvy2b/T/icon-icon-apoeuvvqd-1767663164015.png">    </p:cNvPr>
          <p:cNvPicPr>
            <a:picLocks noChangeAspect="1"/>
          </p:cNvPicPr>
          <p:nvPr/>
        </p:nvPicPr>
        <p:blipFill>
          <a:blip r:embed="rId4"/>
          <a:stretch>
            <a:fillRect/>
          </a:stretch>
        </p:blipFill>
        <p:spPr>
          <a:xfrm>
            <a:off x="5619750" y="3105150"/>
            <a:ext cx="133350" cy="152400"/>
          </a:xfrm>
          <a:prstGeom prst="rect">
            <a:avLst/>
          </a:prstGeom>
        </p:spPr>
      </p:pic>
      <p:pic>
        <p:nvPicPr>
          <p:cNvPr id="27" name="Image 4" descr="/var/folders/1y/yzhkrds14j1gm67qjvlds8tm7vvy2b/T/icon-icon-q849hoklj-1767663164048.png">    </p:cNvPr>
          <p:cNvPicPr>
            <a:picLocks noChangeAspect="1"/>
          </p:cNvPicPr>
          <p:nvPr/>
        </p:nvPicPr>
        <p:blipFill>
          <a:blip r:embed="rId5"/>
          <a:stretch>
            <a:fillRect/>
          </a:stretch>
        </p:blipFill>
        <p:spPr>
          <a:xfrm>
            <a:off x="4552950" y="4027140"/>
            <a:ext cx="171450" cy="152400"/>
          </a:xfrm>
          <a:prstGeom prst="rect">
            <a:avLst/>
          </a:prstGeom>
        </p:spPr>
      </p:pic>
      <p:pic>
        <p:nvPicPr>
          <p:cNvPr id="28" name="Image 5" descr="/var/folders/1y/yzhkrds14j1gm67qjvlds8tm7vvy2b/T/icon-icon-xp07wlo9e-1767663164080.png">    </p:cNvPr>
          <p:cNvPicPr>
            <a:picLocks noChangeAspect="1"/>
          </p:cNvPicPr>
          <p:nvPr/>
        </p:nvPicPr>
        <p:blipFill>
          <a:blip r:embed="rId6"/>
          <a:stretch>
            <a:fillRect/>
          </a:stretch>
        </p:blipFill>
        <p:spPr>
          <a:xfrm>
            <a:off x="4800600" y="4027140"/>
            <a:ext cx="171450" cy="152400"/>
          </a:xfrm>
          <a:prstGeom prst="rect">
            <a:avLst/>
          </a:prstGeom>
        </p:spPr>
      </p:pic>
      <p:pic>
        <p:nvPicPr>
          <p:cNvPr id="29" name="Image 6" descr="/var/folders/1y/yzhkrds14j1gm67qjvlds8tm7vvy2b/T/icon-icon-pbhmq64ry-1767663164115.png">    </p:cNvPr>
          <p:cNvPicPr>
            <a:picLocks noChangeAspect="1"/>
          </p:cNvPicPr>
          <p:nvPr/>
        </p:nvPicPr>
        <p:blipFill>
          <a:blip r:embed="rId7"/>
          <a:stretch>
            <a:fillRect/>
          </a:stretch>
        </p:blipFill>
        <p:spPr>
          <a:xfrm>
            <a:off x="5048250" y="4027140"/>
            <a:ext cx="171450" cy="152400"/>
          </a:xfrm>
          <a:prstGeom prst="rect">
            <a:avLst/>
          </a:prstGeom>
        </p:spPr>
      </p:pic>
      <p:pic>
        <p:nvPicPr>
          <p:cNvPr id="30" name="Image 7" descr="/var/folders/1y/yzhkrds14j1gm67qjvlds8tm7vvy2b/T/icon-icon-y2liood8t-1767663164149.png">    </p:cNvPr>
          <p:cNvPicPr>
            <a:picLocks noChangeAspect="1"/>
          </p:cNvPicPr>
          <p:nvPr/>
        </p:nvPicPr>
        <p:blipFill>
          <a:blip r:embed="rId8"/>
          <a:stretch>
            <a:fillRect/>
          </a:stretch>
        </p:blipFill>
        <p:spPr>
          <a:xfrm>
            <a:off x="5295900" y="4027140"/>
            <a:ext cx="171450" cy="152400"/>
          </a:xfrm>
          <a:prstGeom prst="rect">
            <a:avLst/>
          </a:prstGeom>
        </p:spPr>
      </p:pic>
      <p:pic>
        <p:nvPicPr>
          <p:cNvPr id="31" name="Image 8" descr="/var/folders/1y/yzhkrds14j1gm67qjvlds8tm7vvy2b/T/icon-icon-x0yy34ydb-1767663164180.png">    </p:cNvPr>
          <p:cNvPicPr>
            <a:picLocks noChangeAspect="1"/>
          </p:cNvPicPr>
          <p:nvPr/>
        </p:nvPicPr>
        <p:blipFill>
          <a:blip r:embed="rId9"/>
          <a:stretch>
            <a:fillRect/>
          </a:stretch>
        </p:blipFill>
        <p:spPr>
          <a:xfrm>
            <a:off x="5543550" y="4027140"/>
            <a:ext cx="171450" cy="152400"/>
          </a:xfrm>
          <a:prstGeom prst="rect">
            <a:avLst/>
          </a:prstGeom>
        </p:spPr>
      </p:pic>
      <p:pic>
        <p:nvPicPr>
          <p:cNvPr id="32" name="Image 9" descr="/var/folders/1y/yzhkrds14j1gm67qjvlds8tm7vvy2b/T/icon-icon-w7wkgoxv7-1767663164214.png">    </p:cNvPr>
          <p:cNvPicPr>
            <a:picLocks noChangeAspect="1"/>
          </p:cNvPicPr>
          <p:nvPr/>
        </p:nvPicPr>
        <p:blipFill>
          <a:blip r:embed="rId10"/>
          <a:stretch>
            <a:fillRect/>
          </a:stretch>
        </p:blipFill>
        <p:spPr>
          <a:xfrm>
            <a:off x="5581650" y="4911179"/>
            <a:ext cx="171450" cy="152400"/>
          </a:xfrm>
          <a:prstGeom prst="rect">
            <a:avLst/>
          </a:prstGeom>
        </p:spPr>
      </p:pic>
      <p:pic>
        <p:nvPicPr>
          <p:cNvPr id="33" name="Image 10" descr="/var/folders/1y/yzhkrds14j1gm67qjvlds8tm7vvy2b/T/icon-icon-1af3now72-1767663164249.png">    </p:cNvPr>
          <p:cNvPicPr>
            <a:picLocks noChangeAspect="1"/>
          </p:cNvPicPr>
          <p:nvPr/>
        </p:nvPicPr>
        <p:blipFill>
          <a:blip r:embed="rId11"/>
          <a:stretch>
            <a:fillRect/>
          </a:stretch>
        </p:blipFill>
        <p:spPr>
          <a:xfrm>
            <a:off x="4552950" y="5642670"/>
            <a:ext cx="171450" cy="152400"/>
          </a:xfrm>
          <a:prstGeom prst="rect">
            <a:avLst/>
          </a:prstGeom>
        </p:spPr>
      </p:pic>
      <p:pic>
        <p:nvPicPr>
          <p:cNvPr id="34" name="Image 11" descr="/var/folders/1y/yzhkrds14j1gm67qjvlds8tm7vvy2b/T/icon-icon-zgz8lwzw0-1767663164281.png">    </p:cNvPr>
          <p:cNvPicPr>
            <a:picLocks noChangeAspect="1"/>
          </p:cNvPicPr>
          <p:nvPr/>
        </p:nvPicPr>
        <p:blipFill>
          <a:blip r:embed="rId12"/>
          <a:stretch>
            <a:fillRect/>
          </a:stretch>
        </p:blipFill>
        <p:spPr>
          <a:xfrm>
            <a:off x="4800600" y="5642670"/>
            <a:ext cx="171450" cy="152400"/>
          </a:xfrm>
          <a:prstGeom prst="rect">
            <a:avLst/>
          </a:prstGeom>
        </p:spPr>
      </p:pic>
      <p:pic>
        <p:nvPicPr>
          <p:cNvPr id="35" name="Image 12" descr="/var/folders/1y/yzhkrds14j1gm67qjvlds8tm7vvy2b/T/icon-icon-ogycdx38c-1767663164314.png">    </p:cNvPr>
          <p:cNvPicPr>
            <a:picLocks noChangeAspect="1"/>
          </p:cNvPicPr>
          <p:nvPr/>
        </p:nvPicPr>
        <p:blipFill>
          <a:blip r:embed="rId13"/>
          <a:stretch>
            <a:fillRect/>
          </a:stretch>
        </p:blipFill>
        <p:spPr>
          <a:xfrm>
            <a:off x="5048250" y="5642670"/>
            <a:ext cx="171450" cy="152400"/>
          </a:xfrm>
          <a:prstGeom prst="rect">
            <a:avLst/>
          </a:prstGeom>
        </p:spPr>
      </p:pic>
      <p:pic>
        <p:nvPicPr>
          <p:cNvPr id="36" name="Image 13" descr="/var/folders/1y/yzhkrds14j1gm67qjvlds8tm7vvy2b/T/icon-icon-xtzfhlx4q-1767663164347.png">    </p:cNvPr>
          <p:cNvPicPr>
            <a:picLocks noChangeAspect="1"/>
          </p:cNvPicPr>
          <p:nvPr/>
        </p:nvPicPr>
        <p:blipFill>
          <a:blip r:embed="rId14"/>
          <a:stretch>
            <a:fillRect/>
          </a:stretch>
        </p:blipFill>
        <p:spPr>
          <a:xfrm>
            <a:off x="5295900" y="5642670"/>
            <a:ext cx="171450" cy="152400"/>
          </a:xfrm>
          <a:prstGeom prst="rect">
            <a:avLst/>
          </a:prstGeom>
        </p:spPr>
      </p:pic>
      <p:pic>
        <p:nvPicPr>
          <p:cNvPr id="37" name="Image 14" descr="/var/folders/1y/yzhkrds14j1gm67qjvlds8tm7vvy2b/T/icon-icon-pexj5wuvh-1767663164380.png">    </p:cNvPr>
          <p:cNvPicPr>
            <a:picLocks noChangeAspect="1"/>
          </p:cNvPicPr>
          <p:nvPr/>
        </p:nvPicPr>
        <p:blipFill>
          <a:blip r:embed="rId15"/>
          <a:stretch>
            <a:fillRect/>
          </a:stretch>
        </p:blipFill>
        <p:spPr>
          <a:xfrm>
            <a:off x="5543550" y="5642670"/>
            <a:ext cx="171450" cy="152400"/>
          </a:xfrm>
          <a:prstGeom prst="rect">
            <a:avLst/>
          </a:prstGeom>
        </p:spPr>
      </p:pic>
      <p:pic>
        <p:nvPicPr>
          <p:cNvPr id="38" name="Image 15" descr="/var/folders/1y/yzhkrds14j1gm67qjvlds8tm7vvy2b/T/icon-icon-45widyeee-1767663164416.png">    </p:cNvPr>
          <p:cNvPicPr>
            <a:picLocks noChangeAspect="1"/>
          </p:cNvPicPr>
          <p:nvPr/>
        </p:nvPicPr>
        <p:blipFill>
          <a:blip r:embed="rId16"/>
          <a:stretch>
            <a:fillRect/>
          </a:stretch>
        </p:blipFill>
        <p:spPr>
          <a:xfrm>
            <a:off x="6477000" y="2524125"/>
            <a:ext cx="257175" cy="228600"/>
          </a:xfrm>
          <a:prstGeom prst="rect">
            <a:avLst/>
          </a:prstGeom>
        </p:spPr>
      </p:pic>
      <p:pic>
        <p:nvPicPr>
          <p:cNvPr id="39" name="Image 16" descr="/var/folders/1y/yzhkrds14j1gm67qjvlds8tm7vvy2b/T/icon-icon-45widyeee-1767663164456.png">    </p:cNvPr>
          <p:cNvPicPr>
            <a:picLocks noChangeAspect="1"/>
          </p:cNvPicPr>
          <p:nvPr/>
        </p:nvPicPr>
        <p:blipFill>
          <a:blip r:embed="rId17"/>
          <a:stretch>
            <a:fillRect/>
          </a:stretch>
        </p:blipFill>
        <p:spPr>
          <a:xfrm>
            <a:off x="6477000" y="2524125"/>
            <a:ext cx="257175" cy="228600"/>
          </a:xfrm>
          <a:prstGeom prst="rect">
            <a:avLst/>
          </a:prstGeom>
        </p:spPr>
      </p:pic>
      <p:pic>
        <p:nvPicPr>
          <p:cNvPr id="40" name="Image 17" descr="/var/folders/1y/yzhkrds14j1gm67qjvlds8tm7vvy2b/T/icon-icon-3c2juyfao-1767663164491.png">    </p:cNvPr>
          <p:cNvPicPr>
            <a:picLocks noChangeAspect="1"/>
          </p:cNvPicPr>
          <p:nvPr/>
        </p:nvPicPr>
        <p:blipFill>
          <a:blip r:embed="rId18"/>
          <a:stretch>
            <a:fillRect/>
          </a:stretch>
        </p:blipFill>
        <p:spPr>
          <a:xfrm>
            <a:off x="11201400" y="3238500"/>
            <a:ext cx="152400" cy="152400"/>
          </a:xfrm>
          <a:prstGeom prst="rect">
            <a:avLst/>
          </a:prstGeom>
        </p:spPr>
      </p:pic>
      <p:pic>
        <p:nvPicPr>
          <p:cNvPr id="41" name="Image 18" descr="/var/folders/1y/yzhkrds14j1gm67qjvlds8tm7vvy2b/T/icon-icon-bsn0dkz71-1767663164532.png">    </p:cNvPr>
          <p:cNvPicPr>
            <a:picLocks noChangeAspect="1"/>
          </p:cNvPicPr>
          <p:nvPr/>
        </p:nvPicPr>
        <p:blipFill>
          <a:blip r:embed="rId19"/>
          <a:stretch>
            <a:fillRect/>
          </a:stretch>
        </p:blipFill>
        <p:spPr>
          <a:xfrm>
            <a:off x="6819900" y="4267200"/>
            <a:ext cx="238125" cy="266700"/>
          </a:xfrm>
          <a:prstGeom prst="rect">
            <a:avLst/>
          </a:prstGeom>
        </p:spPr>
      </p:pic>
      <p:pic>
        <p:nvPicPr>
          <p:cNvPr id="42" name="Image 19" descr="/var/folders/1y/yzhkrds14j1gm67qjvlds8tm7vvy2b/T/icon-icon-5l2ds5pz4-1767663164565.png">    </p:cNvPr>
          <p:cNvPicPr>
            <a:picLocks noChangeAspect="1"/>
          </p:cNvPicPr>
          <p:nvPr/>
        </p:nvPicPr>
        <p:blipFill>
          <a:blip r:embed="rId20"/>
          <a:stretch>
            <a:fillRect/>
          </a:stretch>
        </p:blipFill>
        <p:spPr>
          <a:xfrm>
            <a:off x="9220200" y="4267200"/>
            <a:ext cx="238125" cy="266700"/>
          </a:xfrm>
          <a:prstGeom prst="rect">
            <a:avLst/>
          </a:prstGeom>
        </p:spPr>
      </p:pic>
      <p:pic>
        <p:nvPicPr>
          <p:cNvPr id="43" name="Image 20" descr="/var/folders/1y/yzhkrds14j1gm67qjvlds8tm7vvy2b/T/icon-icon-spb2rbve0-1767663164597.png">    </p:cNvPr>
          <p:cNvPicPr>
            <a:picLocks noChangeAspect="1"/>
          </p:cNvPicPr>
          <p:nvPr/>
        </p:nvPicPr>
        <p:blipFill>
          <a:blip r:embed="rId21"/>
          <a:stretch>
            <a:fillRect/>
          </a:stretch>
        </p:blipFill>
        <p:spPr>
          <a:xfrm>
            <a:off x="6896100" y="4991100"/>
            <a:ext cx="100013" cy="133350"/>
          </a:xfrm>
          <a:prstGeom prst="rect">
            <a:avLst/>
          </a:prstGeom>
        </p:spPr>
      </p:pic>
      <p:pic>
        <p:nvPicPr>
          <p:cNvPr id="44" name="Image 21" descr="/var/folders/1y/yzhkrds14j1gm67qjvlds8tm7vvy2b/T/icon-icon-spb2rbve0-1767663164632.png">    </p:cNvPr>
          <p:cNvPicPr>
            <a:picLocks noChangeAspect="1"/>
          </p:cNvPicPr>
          <p:nvPr/>
        </p:nvPicPr>
        <p:blipFill>
          <a:blip r:embed="rId22"/>
          <a:stretch>
            <a:fillRect/>
          </a:stretch>
        </p:blipFill>
        <p:spPr>
          <a:xfrm>
            <a:off x="6896100" y="4991100"/>
            <a:ext cx="100013" cy="133350"/>
          </a:xfrm>
          <a:prstGeom prst="rect">
            <a:avLst/>
          </a:prstGeom>
        </p:spPr>
      </p:pic>
      <p:pic>
        <p:nvPicPr>
          <p:cNvPr id="45" name="Image 22" descr="/var/folders/1y/yzhkrds14j1gm67qjvlds8tm7vvy2b/T/icon-icon-rsj3jflxd-1767663164674.png">    </p:cNvPr>
          <p:cNvPicPr>
            <a:picLocks noChangeAspect="1"/>
          </p:cNvPicPr>
          <p:nvPr/>
        </p:nvPicPr>
        <p:blipFill>
          <a:blip r:embed="rId23"/>
          <a:stretch>
            <a:fillRect/>
          </a:stretch>
        </p:blipFill>
        <p:spPr>
          <a:xfrm>
            <a:off x="9696896" y="5657850"/>
            <a:ext cx="152400" cy="152400"/>
          </a:xfrm>
          <a:prstGeom prst="rect">
            <a:avLst/>
          </a:prstGeom>
        </p:spPr>
      </p:pic>
      <p:pic>
        <p:nvPicPr>
          <p:cNvPr id="46" name="Image 23" descr="/var/folders/1y/yzhkrds14j1gm67qjvlds8tm7vvy2b/T/icon-icon-jyox8i92a-1767663164715.png">    </p:cNvPr>
          <p:cNvPicPr>
            <a:picLocks noChangeAspect="1"/>
          </p:cNvPicPr>
          <p:nvPr/>
        </p:nvPicPr>
        <p:blipFill>
          <a:blip r:embed="rId24"/>
          <a:stretch>
            <a:fillRect/>
          </a:stretch>
        </p:blipFill>
        <p:spPr>
          <a:xfrm>
            <a:off x="381000" y="6534150"/>
            <a:ext cx="152400" cy="15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ツ오ップ (Zopf)</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빵의 성지의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치바현에 위치하며 '빵의 성지'로 불리는 Zopf는 매일 300여 종의 다양한 빵을 선보이는 것으로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전통적인 빵과 함께 특별한 메뉴를 기대할 수 있습니다.</a:t>
            </a:r>
            <a:endParaRPr lang="en-US" sz="1350" dirty="0"/>
          </a:p>
        </p:txBody>
      </p:sp>
      <p:sp>
        <p:nvSpPr>
          <p:cNvPr id="6" name="Text 4"/>
          <p:cNvSpPr/>
          <p:nvPr/>
        </p:nvSpPr>
        <p:spPr>
          <a:xfrm>
            <a:off x="38100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552700"/>
            <a:ext cx="1781580"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8" name="Text 6"/>
          <p:cNvSpPr/>
          <p:nvPr/>
        </p:nvSpPr>
        <p:spPr>
          <a:xfrm>
            <a:off x="609600" y="3009900"/>
            <a:ext cx="3212643"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 스타일로 재해석한 슈톨렌. 풍부한 버터와 럼에 절인 과일, 겨과류가 드문뿍 들어가 깊은 맛을 냅니다.</a:t>
            </a:r>
            <a:endParaRPr lang="en-US" sz="1200" dirty="0"/>
          </a:p>
        </p:txBody>
      </p:sp>
      <p:sp>
        <p:nvSpPr>
          <p:cNvPr id="9" name="Text 7"/>
          <p:cNvSpPr/>
          <p:nvPr/>
        </p:nvSpPr>
        <p:spPr>
          <a:xfrm>
            <a:off x="429265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250" y="2552700"/>
            <a:ext cx="643652"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카레빵</a:t>
            </a:r>
            <a:endParaRPr lang="en-US" sz="1800" dirty="0"/>
          </a:p>
        </p:txBody>
      </p:sp>
      <p:sp>
        <p:nvSpPr>
          <p:cNvPr id="11" name="Text 9"/>
          <p:cNvSpPr/>
          <p:nvPr/>
        </p:nvSpPr>
        <p:spPr>
          <a:xfrm>
            <a:off x="4521250" y="3009900"/>
            <a:ext cx="3212643"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Zopf의 최고 인기 메뉴. 크리스마스 파티의 핑거푸드로도 손색이 없는, 속이 꽉 찬 진한 맛의 카레빵.</a:t>
            </a:r>
            <a:endParaRPr lang="en-US" sz="1200" dirty="0"/>
          </a:p>
        </p:txBody>
      </p:sp>
      <p:sp>
        <p:nvSpPr>
          <p:cNvPr id="12" name="Text 10"/>
          <p:cNvSpPr/>
          <p:nvPr/>
        </p:nvSpPr>
        <p:spPr>
          <a:xfrm>
            <a:off x="8204299"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432899" y="2552700"/>
            <a:ext cx="1912132"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다양한 하드 계열 빵</a:t>
            </a:r>
            <a:endParaRPr lang="en-US" sz="1800" dirty="0"/>
          </a:p>
        </p:txBody>
      </p:sp>
      <p:sp>
        <p:nvSpPr>
          <p:cNvPr id="14" name="Text 12"/>
          <p:cNvSpPr/>
          <p:nvPr/>
        </p:nvSpPr>
        <p:spPr>
          <a:xfrm>
            <a:off x="8432899" y="3009900"/>
            <a:ext cx="3212643"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크리스마스 디너에 곁들일 식사빵으로 최적인 다양한 종류의 하드 계열 빵.</a:t>
            </a:r>
            <a:endParaRPr lang="en-US" sz="1200" dirty="0"/>
          </a:p>
        </p:txBody>
      </p:sp>
      <p:sp>
        <p:nvSpPr>
          <p:cNvPr id="15" name="Text 13"/>
          <p:cNvSpPr/>
          <p:nvPr/>
        </p:nvSpPr>
        <p:spPr>
          <a:xfrm>
            <a:off x="381000" y="5448300"/>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pic>
        <p:nvPicPr>
          <p:cNvPr id="16" name="Image 0" descr="/var/folders/1y/yzhkrds14j1gm67qjvlds8tm7vvy2b/T/icon-bg-dq2hoqar0-1767663166770.png">    </p:cNvPr>
          <p:cNvPicPr>
            <a:picLocks noChangeAspect="1"/>
          </p:cNvPicPr>
          <p:nvPr/>
        </p:nvPicPr>
        <p:blipFill>
          <a:blip r:embed="rId1"/>
          <a:stretch>
            <a:fillRect/>
          </a:stretch>
        </p:blipFill>
        <p:spPr>
          <a:xfrm>
            <a:off x="0" y="0"/>
            <a:ext cx="12192000" cy="6858000"/>
          </a:xfrm>
          <a:prstGeom prst="rect">
            <a:avLst/>
          </a:prstGeom>
        </p:spPr>
      </p:pic>
      <p:pic>
        <p:nvPicPr>
          <p:cNvPr id="17" name="Image 1" descr="/var/folders/1y/yzhkrds14j1gm67qjvlds8tm7vvy2b/T/icon-icon-ci3ge18t0-1767663166827.png">    </p:cNvPr>
          <p:cNvPicPr>
            <a:picLocks noChangeAspect="1"/>
          </p:cNvPicPr>
          <p:nvPr/>
        </p:nvPicPr>
        <p:blipFill>
          <a:blip r:embed="rId2"/>
          <a:stretch>
            <a:fillRect/>
          </a:stretch>
        </p:blipFill>
        <p:spPr>
          <a:xfrm>
            <a:off x="339246" y="815495"/>
            <a:ext cx="1493209" cy="1493209"/>
          </a:xfrm>
          <a:prstGeom prst="rect">
            <a:avLst/>
          </a:prstGeom>
        </p:spPr>
      </p:pic>
      <p:pic>
        <p:nvPicPr>
          <p:cNvPr id="18" name="Image 2" descr="/var/folders/1y/yzhkrds14j1gm67qjvlds8tm7vvy2b/T/icon-icon-zsy2ugj7a-1767663166864.png">    </p:cNvPr>
          <p:cNvPicPr>
            <a:picLocks noChangeAspect="1"/>
          </p:cNvPicPr>
          <p:nvPr/>
        </p:nvPicPr>
        <p:blipFill>
          <a:blip r:embed="rId3"/>
          <a:stretch>
            <a:fillRect/>
          </a:stretch>
        </p:blipFill>
        <p:spPr>
          <a:xfrm>
            <a:off x="10209455" y="4780205"/>
            <a:ext cx="1412391" cy="1412389"/>
          </a:xfrm>
          <a:prstGeom prst="rect">
            <a:avLst/>
          </a:prstGeom>
        </p:spPr>
      </p:pic>
      <p:pic>
        <p:nvPicPr>
          <p:cNvPr id="19" name="Image 3" descr="/var/folders/1y/yzhkrds14j1gm67qjvlds8tm7vvy2b/T/icon-icon-adldvovgm-1767663166897.png">    </p:cNvPr>
          <p:cNvPicPr>
            <a:picLocks noChangeAspect="1"/>
          </p:cNvPicPr>
          <p:nvPr/>
        </p:nvPicPr>
        <p:blipFill>
          <a:blip r:embed="rId4"/>
          <a:stretch>
            <a:fillRect/>
          </a:stretch>
        </p:blipFill>
        <p:spPr>
          <a:xfrm>
            <a:off x="9659471" y="1715622"/>
            <a:ext cx="1293157" cy="1293157"/>
          </a:xfrm>
          <a:prstGeom prst="rect">
            <a:avLst/>
          </a:prstGeom>
        </p:spPr>
      </p:pic>
      <p:pic>
        <p:nvPicPr>
          <p:cNvPr id="20" name="Image 4" descr="/var/folders/1y/yzhkrds14j1gm67qjvlds8tm7vvy2b/T/icon-icon-iuufxcn21-1767663166930.png">    </p:cNvPr>
          <p:cNvPicPr>
            <a:picLocks noChangeAspect="1"/>
          </p:cNvPicPr>
          <p:nvPr/>
        </p:nvPicPr>
        <p:blipFill>
          <a:blip r:embed="rId5"/>
          <a:stretch>
            <a:fillRect/>
          </a:stretch>
        </p:blipFill>
        <p:spPr>
          <a:xfrm>
            <a:off x="3587800" y="2628900"/>
            <a:ext cx="171450" cy="152400"/>
          </a:xfrm>
          <a:prstGeom prst="rect">
            <a:avLst/>
          </a:prstGeom>
        </p:spPr>
      </p:pic>
      <p:pic>
        <p:nvPicPr>
          <p:cNvPr id="21" name="Image 5" descr="/var/folders/1y/yzhkrds14j1gm67qjvlds8tm7vvy2b/T/icon-icon-ar6x2m6ag-1767663166965.png">    </p:cNvPr>
          <p:cNvPicPr>
            <a:picLocks noChangeAspect="1"/>
          </p:cNvPicPr>
          <p:nvPr/>
        </p:nvPicPr>
        <p:blipFill>
          <a:blip r:embed="rId6"/>
          <a:stretch>
            <a:fillRect/>
          </a:stretch>
        </p:blipFill>
        <p:spPr>
          <a:xfrm>
            <a:off x="609600" y="3867150"/>
            <a:ext cx="152400" cy="152400"/>
          </a:xfrm>
          <a:prstGeom prst="rect">
            <a:avLst/>
          </a:prstGeom>
        </p:spPr>
      </p:pic>
      <p:pic>
        <p:nvPicPr>
          <p:cNvPr id="22" name="Image 6" descr="/var/folders/1y/yzhkrds14j1gm67qjvlds8tm7vvy2b/T/icon-icon-g35gb0hkq-1767663166998.png">    </p:cNvPr>
          <p:cNvPicPr>
            <a:picLocks noChangeAspect="1"/>
          </p:cNvPicPr>
          <p:nvPr/>
        </p:nvPicPr>
        <p:blipFill>
          <a:blip r:embed="rId7"/>
          <a:stretch>
            <a:fillRect/>
          </a:stretch>
        </p:blipFill>
        <p:spPr>
          <a:xfrm>
            <a:off x="609600" y="4133850"/>
            <a:ext cx="152400" cy="152400"/>
          </a:xfrm>
          <a:prstGeom prst="rect">
            <a:avLst/>
          </a:prstGeom>
        </p:spPr>
      </p:pic>
      <p:pic>
        <p:nvPicPr>
          <p:cNvPr id="23" name="Image 7" descr="/var/folders/1y/yzhkrds14j1gm67qjvlds8tm7vvy2b/T/icon-icon-kc6jzk9y7-1767663167031.png">    </p:cNvPr>
          <p:cNvPicPr>
            <a:picLocks noChangeAspect="1"/>
          </p:cNvPicPr>
          <p:nvPr/>
        </p:nvPicPr>
        <p:blipFill>
          <a:blip r:embed="rId8"/>
          <a:stretch>
            <a:fillRect/>
          </a:stretch>
        </p:blipFill>
        <p:spPr>
          <a:xfrm>
            <a:off x="3606850" y="4697611"/>
            <a:ext cx="152400" cy="152400"/>
          </a:xfrm>
          <a:prstGeom prst="rect">
            <a:avLst/>
          </a:prstGeom>
        </p:spPr>
      </p:pic>
      <p:pic>
        <p:nvPicPr>
          <p:cNvPr id="24" name="Image 8" descr="/var/folders/1y/yzhkrds14j1gm67qjvlds8tm7vvy2b/T/icon-icon-02o3a0sxx-1767663167064.png">    </p:cNvPr>
          <p:cNvPicPr>
            <a:picLocks noChangeAspect="1"/>
          </p:cNvPicPr>
          <p:nvPr/>
        </p:nvPicPr>
        <p:blipFill>
          <a:blip r:embed="rId9"/>
          <a:stretch>
            <a:fillRect/>
          </a:stretch>
        </p:blipFill>
        <p:spPr>
          <a:xfrm>
            <a:off x="7499449" y="2628900"/>
            <a:ext cx="171450" cy="152400"/>
          </a:xfrm>
          <a:prstGeom prst="rect">
            <a:avLst/>
          </a:prstGeom>
        </p:spPr>
      </p:pic>
      <p:pic>
        <p:nvPicPr>
          <p:cNvPr id="25" name="Image 9" descr="/var/folders/1y/yzhkrds14j1gm67qjvlds8tm7vvy2b/T/icon-icon-d0msrvtpx-1767663167099.png">    </p:cNvPr>
          <p:cNvPicPr>
            <a:picLocks noChangeAspect="1"/>
          </p:cNvPicPr>
          <p:nvPr/>
        </p:nvPicPr>
        <p:blipFill>
          <a:blip r:embed="rId10"/>
          <a:stretch>
            <a:fillRect/>
          </a:stretch>
        </p:blipFill>
        <p:spPr>
          <a:xfrm>
            <a:off x="4521250" y="3638550"/>
            <a:ext cx="152400" cy="152400"/>
          </a:xfrm>
          <a:prstGeom prst="rect">
            <a:avLst/>
          </a:prstGeom>
        </p:spPr>
      </p:pic>
      <p:pic>
        <p:nvPicPr>
          <p:cNvPr id="26" name="Image 10" descr="/var/folders/1y/yzhkrds14j1gm67qjvlds8tm7vvy2b/T/icon-icon-bqndlzf2b-1767663167132.png">    </p:cNvPr>
          <p:cNvPicPr>
            <a:picLocks noChangeAspect="1"/>
          </p:cNvPicPr>
          <p:nvPr/>
        </p:nvPicPr>
        <p:blipFill>
          <a:blip r:embed="rId11"/>
          <a:stretch>
            <a:fillRect/>
          </a:stretch>
        </p:blipFill>
        <p:spPr>
          <a:xfrm>
            <a:off x="4521250" y="3905250"/>
            <a:ext cx="152400" cy="152400"/>
          </a:xfrm>
          <a:prstGeom prst="rect">
            <a:avLst/>
          </a:prstGeom>
        </p:spPr>
      </p:pic>
      <p:pic>
        <p:nvPicPr>
          <p:cNvPr id="27" name="Image 11" descr="/var/folders/1y/yzhkrds14j1gm67qjvlds8tm7vvy2b/T/icon-icon-sv5cwlhm0-1767663167165.png">    </p:cNvPr>
          <p:cNvPicPr>
            <a:picLocks noChangeAspect="1"/>
          </p:cNvPicPr>
          <p:nvPr/>
        </p:nvPicPr>
        <p:blipFill>
          <a:blip r:embed="rId12"/>
          <a:stretch>
            <a:fillRect/>
          </a:stretch>
        </p:blipFill>
        <p:spPr>
          <a:xfrm>
            <a:off x="7518499" y="4697611"/>
            <a:ext cx="152400" cy="152400"/>
          </a:xfrm>
          <a:prstGeom prst="rect">
            <a:avLst/>
          </a:prstGeom>
        </p:spPr>
      </p:pic>
      <p:pic>
        <p:nvPicPr>
          <p:cNvPr id="28" name="Image 12" descr="/var/folders/1y/yzhkrds14j1gm67qjvlds8tm7vvy2b/T/icon-icon-rg5moswdp-1767663167198.png">    </p:cNvPr>
          <p:cNvPicPr>
            <a:picLocks noChangeAspect="1"/>
          </p:cNvPicPr>
          <p:nvPr/>
        </p:nvPicPr>
        <p:blipFill>
          <a:blip r:embed="rId13"/>
          <a:stretch>
            <a:fillRect/>
          </a:stretch>
        </p:blipFill>
        <p:spPr>
          <a:xfrm>
            <a:off x="11411099" y="2628900"/>
            <a:ext cx="171450" cy="152400"/>
          </a:xfrm>
          <a:prstGeom prst="rect">
            <a:avLst/>
          </a:prstGeom>
        </p:spPr>
      </p:pic>
      <p:pic>
        <p:nvPicPr>
          <p:cNvPr id="29" name="Image 13" descr="/var/folders/1y/yzhkrds14j1gm67qjvlds8tm7vvy2b/T/icon-icon-t5icuku35-1767663167231.png">    </p:cNvPr>
          <p:cNvPicPr>
            <a:picLocks noChangeAspect="1"/>
          </p:cNvPicPr>
          <p:nvPr/>
        </p:nvPicPr>
        <p:blipFill>
          <a:blip r:embed="rId14"/>
          <a:stretch>
            <a:fillRect/>
          </a:stretch>
        </p:blipFill>
        <p:spPr>
          <a:xfrm>
            <a:off x="8432899" y="3638550"/>
            <a:ext cx="152400" cy="152400"/>
          </a:xfrm>
          <a:prstGeom prst="rect">
            <a:avLst/>
          </a:prstGeom>
        </p:spPr>
      </p:pic>
      <p:pic>
        <p:nvPicPr>
          <p:cNvPr id="30" name="Image 14" descr="/var/folders/1y/yzhkrds14j1gm67qjvlds8tm7vvy2b/T/icon-icon-yaevz6bde-1767663167264.png">    </p:cNvPr>
          <p:cNvPicPr>
            <a:picLocks noChangeAspect="1"/>
          </p:cNvPicPr>
          <p:nvPr/>
        </p:nvPicPr>
        <p:blipFill>
          <a:blip r:embed="rId15"/>
          <a:stretch>
            <a:fillRect/>
          </a:stretch>
        </p:blipFill>
        <p:spPr>
          <a:xfrm>
            <a:off x="8432899" y="3905250"/>
            <a:ext cx="152400" cy="152400"/>
          </a:xfrm>
          <a:prstGeom prst="rect">
            <a:avLst/>
          </a:prstGeom>
        </p:spPr>
      </p:pic>
      <p:pic>
        <p:nvPicPr>
          <p:cNvPr id="31" name="Image 15" descr="/var/folders/1y/yzhkrds14j1gm67qjvlds8tm7vvy2b/T/icon-icon-4yhwc7ovo-1767663167299.png">    </p:cNvPr>
          <p:cNvPicPr>
            <a:picLocks noChangeAspect="1"/>
          </p:cNvPicPr>
          <p:nvPr/>
        </p:nvPicPr>
        <p:blipFill>
          <a:blip r:embed="rId16"/>
          <a:stretch>
            <a:fillRect/>
          </a:stretch>
        </p:blipFill>
        <p:spPr>
          <a:xfrm>
            <a:off x="11430149" y="4697611"/>
            <a:ext cx="152400" cy="152400"/>
          </a:xfrm>
          <a:prstGeom prst="rect">
            <a:avLst/>
          </a:prstGeom>
        </p:spPr>
      </p:pic>
      <p:pic>
        <p:nvPicPr>
          <p:cNvPr id="32" name="Image 16" descr="/var/folders/1y/yzhkrds14j1gm67qjvlds8tm7vvy2b/T/icon-icon-pm1f92421-1767663167332.png">    </p:cNvPr>
          <p:cNvPicPr>
            <a:picLocks noChangeAspect="1"/>
          </p:cNvPicPr>
          <p:nvPr/>
        </p:nvPicPr>
        <p:blipFill>
          <a:blip r:embed="rId17"/>
          <a:stretch>
            <a:fillRect/>
          </a:stretch>
        </p:blipFill>
        <p:spPr>
          <a:xfrm>
            <a:off x="533400" y="5600700"/>
            <a:ext cx="171450" cy="304800"/>
          </a:xfrm>
          <a:prstGeom prst="rect">
            <a:avLst/>
          </a:prstGeom>
        </p:spPr>
      </p:pic>
      <p:pic>
        <p:nvPicPr>
          <p:cNvPr id="33" name="Image 17" descr="/var/folders/1y/yzhkrds14j1gm67qjvlds8tm7vvy2b/T/icon-icon-e3ic11ylh-1767663167365.png">    </p:cNvPr>
          <p:cNvPicPr>
            <a:picLocks noChangeAspect="1"/>
          </p:cNvPicPr>
          <p:nvPr/>
        </p:nvPicPr>
        <p:blipFill>
          <a:blip r:embed="rId18"/>
          <a:stretch>
            <a:fillRect/>
          </a:stretch>
        </p:blipFill>
        <p:spPr>
          <a:xfrm>
            <a:off x="3865959" y="5600700"/>
            <a:ext cx="200025" cy="304800"/>
          </a:xfrm>
          <a:prstGeom prst="rect">
            <a:avLst/>
          </a:prstGeom>
        </p:spPr>
      </p:pic>
      <p:pic>
        <p:nvPicPr>
          <p:cNvPr id="34" name="Image 18" descr="/var/folders/1y/yzhkrds14j1gm67qjvlds8tm7vvy2b/T/icon-icon-b429pfafn-1767663167397.png">    </p:cNvPr>
          <p:cNvPicPr>
            <a:picLocks noChangeAspect="1"/>
          </p:cNvPicPr>
          <p:nvPr/>
        </p:nvPicPr>
        <p:blipFill>
          <a:blip r:embed="rId19"/>
          <a:stretch>
            <a:fillRect/>
          </a:stretch>
        </p:blipFill>
        <p:spPr>
          <a:xfrm>
            <a:off x="8492877" y="5600700"/>
            <a:ext cx="200025" cy="304800"/>
          </a:xfrm>
          <a:prstGeom prst="rect">
            <a:avLst/>
          </a:prstGeom>
        </p:spPr>
      </p:pic>
      <p:pic>
        <p:nvPicPr>
          <p:cNvPr id="35" name="Image 19" descr="/var/folders/1y/yzhkrds14j1gm67qjvlds8tm7vvy2b/T/icon-icon-n0capthop-1767663167430.png">    </p:cNvPr>
          <p:cNvPicPr>
            <a:picLocks noChangeAspect="1"/>
          </p:cNvPicPr>
          <p:nvPr/>
        </p:nvPicPr>
        <p:blipFill>
          <a:blip r:embed="rId20"/>
          <a:stretch>
            <a:fillRect/>
          </a:stretch>
        </p:blipFill>
        <p:spPr>
          <a:xfrm>
            <a:off x="381000" y="6305550"/>
            <a:ext cx="152400" cy="15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미츠코시 이세탄 (三越伊勢丹)</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'Happy' 테마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pic>
        <p:nvPicPr>
          <p:cNvPr id="5" name="Image 0" descr="https://picture-search.skywork.ai/aippt/image/sheet/88aabc2d818c44858a42bfac10f4f449.jpg">    </p:cNvPr>
          <p:cNvPicPr>
            <a:picLocks noChangeAspect="1"/>
          </p:cNvPicPr>
          <p:nvPr/>
        </p:nvPicPr>
        <p:blipFill>
          <a:blip r:embed="rId1"/>
          <a:stretch>
            <a:fillRect/>
          </a:stretch>
        </p:blipFill>
        <p:spPr>
          <a:xfrm>
            <a:off x="381000" y="1485900"/>
            <a:ext cx="3581400" cy="1828800"/>
          </a:xfrm>
          <a:prstGeom prst="rect">
            <a:avLst/>
          </a:prstGeom>
        </p:spPr>
      </p:pic>
      <p:sp>
        <p:nvSpPr>
          <p:cNvPr id="6" name="Text 3"/>
          <p:cNvSpPr/>
          <p:nvPr/>
        </p:nvSpPr>
        <p:spPr>
          <a:xfrm>
            <a:off x="381000" y="3467100"/>
            <a:ext cx="3581400" cy="1562100"/>
          </a:xfrm>
          <a:prstGeom prst="roundRect">
            <a:avLst>
              <a:gd name="adj" fmla="val 487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7" name="Text 4"/>
          <p:cNvSpPr/>
          <p:nvPr/>
        </p:nvSpPr>
        <p:spPr>
          <a:xfrm>
            <a:off x="533400" y="3619500"/>
            <a:ext cx="3342132"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8B0000"/>
                </a:solidFill>
                <a:latin typeface="Noto Sans KR" pitchFamily="34" charset="0"/>
                <a:ea typeface="Noto Sans KR" pitchFamily="34" charset="-122"/>
                <a:cs typeface="Noto Sans KR" pitchFamily="34" charset="-120"/>
              </a:rPr>
              <a:t>이세탄 특성</a:t>
            </a:r>
            <a:endParaRPr lang="en-US" sz="1350" dirty="0"/>
          </a:p>
        </p:txBody>
      </p:sp>
      <p:sp>
        <p:nvSpPr>
          <p:cNvPr id="8" name="Text 5"/>
          <p:cNvSpPr/>
          <p:nvPr/>
        </p:nvSpPr>
        <p:spPr>
          <a:xfrm>
            <a:off x="533400" y="3962400"/>
            <a:ext cx="3276600" cy="914400"/>
          </a:xfrm>
          <a:prstGeom prst="rect">
            <a:avLst/>
          </a:prstGeom>
          <a:noFill/>
          <a:ln/>
        </p:spPr>
        <p:txBody>
          <a:bodyPr wrap="square" lIns="0" tIns="0" rIns="0" bIns="0" rtlCol="0" anchor="t"/>
          <a:lstStyle/>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13년의 인기 파티시에들과 협업한 한정판 케이크</a:t>
            </a:r>
            <a:endParaRPr lang="en-US" sz="1050" dirty="0"/>
          </a:p>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스위츠 기프트 세트</a:t>
            </a:r>
            <a:endParaRPr lang="en-US" sz="1050" dirty="0"/>
          </a:p>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신관 7층에서 16개 브랜드, 140종 이상의 케이크 한자리에 모아 판매</a:t>
            </a:r>
            <a:endParaRPr lang="en-US" sz="1050" dirty="0"/>
          </a:p>
        </p:txBody>
      </p:sp>
      <p:sp>
        <p:nvSpPr>
          <p:cNvPr id="9" name="Text 6"/>
          <p:cNvSpPr/>
          <p:nvPr/>
        </p:nvSpPr>
        <p:spPr>
          <a:xfrm>
            <a:off x="381000" y="5181600"/>
            <a:ext cx="3581400" cy="1485900"/>
          </a:xfrm>
          <a:prstGeom prst="roundRect">
            <a:avLst>
              <a:gd name="adj" fmla="val 5128"/>
            </a:avLst>
          </a:prstGeom>
          <a:solidFill>
            <a:srgbClr val="991B1B"/>
          </a:solidFill>
          <a:ln/>
        </p:spPr>
        <p:txBody>
          <a:bodyPr wrap="square" rtlCol="0" anchor="ctr"/>
          <a:lstStyle/>
          <a:p>
            <a:pPr indent="0" marL="0">
              <a:buNone/>
            </a:pPr>
            <a:endParaRPr lang="en-US" dirty="0"/>
          </a:p>
        </p:txBody>
      </p:sp>
      <p:sp>
        <p:nvSpPr>
          <p:cNvPr id="10" name="Text 7"/>
          <p:cNvSpPr/>
          <p:nvPr/>
        </p:nvSpPr>
        <p:spPr>
          <a:xfrm>
            <a:off x="533400" y="5334000"/>
            <a:ext cx="3342132"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FFFFFF"/>
                </a:solidFill>
                <a:latin typeface="Noto Sans KR" pitchFamily="34" charset="0"/>
                <a:ea typeface="Noto Sans KR" pitchFamily="34" charset="-122"/>
                <a:cs typeface="Noto Sans KR" pitchFamily="34" charset="-120"/>
              </a:rPr>
              <a:t>매장 정보</a:t>
            </a:r>
            <a:endParaRPr lang="en-US" sz="1350" dirty="0"/>
          </a:p>
        </p:txBody>
      </p:sp>
      <p:sp>
        <p:nvSpPr>
          <p:cNvPr id="11" name="Text 8"/>
          <p:cNvSpPr/>
          <p:nvPr/>
        </p:nvSpPr>
        <p:spPr>
          <a:xfrm>
            <a:off x="41910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9"/>
          <p:cNvSpPr/>
          <p:nvPr/>
        </p:nvSpPr>
        <p:spPr>
          <a:xfrm>
            <a:off x="4343400" y="1638300"/>
            <a:ext cx="2077599"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신주쿠점 한정 케이크</a:t>
            </a:r>
            <a:endParaRPr lang="en-US" sz="1350" dirty="0"/>
          </a:p>
        </p:txBody>
      </p:sp>
      <p:sp>
        <p:nvSpPr>
          <p:cNvPr id="13" name="Text 10"/>
          <p:cNvSpPr/>
          <p:nvPr/>
        </p:nvSpPr>
        <p:spPr>
          <a:xfrm>
            <a:off x="4343400" y="1981200"/>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13명의 인기 파티시에가 'Happy'를 주제로 제작한 독창적이고 화려한 디자인의 케이크. 온라인 사전 예약을 통해 구매 가능.</a:t>
            </a:r>
            <a:endParaRPr lang="en-US" sz="1050" dirty="0"/>
          </a:p>
        </p:txBody>
      </p:sp>
      <p:sp>
        <p:nvSpPr>
          <p:cNvPr id="14" name="Text 11"/>
          <p:cNvSpPr/>
          <p:nvPr/>
        </p:nvSpPr>
        <p:spPr>
          <a:xfrm>
            <a:off x="80772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2"/>
          <p:cNvSpPr/>
          <p:nvPr/>
        </p:nvSpPr>
        <p:spPr>
          <a:xfrm>
            <a:off x="8229600" y="1638300"/>
            <a:ext cx="186780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크리스마스 스위츠 기프트</a:t>
            </a:r>
            <a:endParaRPr lang="en-US" sz="1350" dirty="0"/>
          </a:p>
        </p:txBody>
      </p:sp>
      <p:sp>
        <p:nvSpPr>
          <p:cNvPr id="16" name="Text 13"/>
          <p:cNvSpPr/>
          <p:nvPr/>
        </p:nvSpPr>
        <p:spPr>
          <a:xfrm>
            <a:off x="8229600" y="1981200"/>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한정 패키지로 구성된 쿠키, 초콜릿, 홍차 세트 등. 선물용으로 적합하며, 특히 한정판 홍차 세트가 인기.</a:t>
            </a:r>
            <a:endParaRPr lang="en-US" sz="1050" dirty="0"/>
          </a:p>
        </p:txBody>
      </p:sp>
      <p:sp>
        <p:nvSpPr>
          <p:cNvPr id="17" name="Text 14"/>
          <p:cNvSpPr/>
          <p:nvPr/>
        </p:nvSpPr>
        <p:spPr>
          <a:xfrm>
            <a:off x="41910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8" name="Text 15"/>
          <p:cNvSpPr/>
          <p:nvPr/>
        </p:nvSpPr>
        <p:spPr>
          <a:xfrm>
            <a:off x="4343400" y="3370511"/>
            <a:ext cx="239942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긴자 미츠코시 크리스마스 케이크</a:t>
            </a:r>
            <a:endParaRPr lang="en-US" sz="1350" dirty="0"/>
          </a:p>
        </p:txBody>
      </p:sp>
      <p:sp>
        <p:nvSpPr>
          <p:cNvPr id="19" name="Text 16"/>
          <p:cNvSpPr/>
          <p:nvPr/>
        </p:nvSpPr>
        <p:spPr>
          <a:xfrm>
            <a:off x="4343400" y="3713411"/>
            <a:ext cx="349758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신관 7층 행사장에서 16개 브랜드, 140종 이상의 케이크를 한자리에 모아 판매. 다양한 선택지를 제공하여 고객 만족도를 높임.</a:t>
            </a:r>
            <a:endParaRPr lang="en-US" sz="1050" dirty="0"/>
          </a:p>
        </p:txBody>
      </p:sp>
      <p:sp>
        <p:nvSpPr>
          <p:cNvPr id="20" name="Text 17"/>
          <p:cNvSpPr/>
          <p:nvPr/>
        </p:nvSpPr>
        <p:spPr>
          <a:xfrm>
            <a:off x="80772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1" name="Text 18"/>
          <p:cNvSpPr/>
          <p:nvPr/>
        </p:nvSpPr>
        <p:spPr>
          <a:xfrm>
            <a:off x="8229600" y="3370511"/>
            <a:ext cx="1911373"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CUSTA (커스터드 스위츠)</a:t>
            </a:r>
            <a:endParaRPr lang="en-US" sz="1350" dirty="0"/>
          </a:p>
        </p:txBody>
      </p:sp>
      <p:sp>
        <p:nvSpPr>
          <p:cNvPr id="22" name="Text 19"/>
          <p:cNvSpPr/>
          <p:nvPr/>
        </p:nvSpPr>
        <p:spPr>
          <a:xfrm>
            <a:off x="8229600" y="3713411"/>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긴자 미츠코시 리뉴얼과 함께 입점한 커스터드 스위츠 전문점. 신선한 커스터드 크림을 활용한 다양한 디저트를 선보임.</a:t>
            </a:r>
            <a:endParaRPr lang="en-US" sz="1050" dirty="0"/>
          </a:p>
        </p:txBody>
      </p:sp>
      <p:sp>
        <p:nvSpPr>
          <p:cNvPr id="23" name="Text 20"/>
          <p:cNvSpPr/>
          <p:nvPr/>
        </p:nvSpPr>
        <p:spPr>
          <a:xfrm>
            <a:off x="4191000" y="5140970"/>
            <a:ext cx="3733800" cy="1526530"/>
          </a:xfrm>
          <a:prstGeom prst="rect">
            <a:avLst/>
          </a:prstGeom>
          <a:solidFill>
            <a:srgbClr val="FEFCE8"/>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4" name="Shape 21"/>
          <p:cNvSpPr/>
          <p:nvPr/>
        </p:nvSpPr>
        <p:spPr>
          <a:xfrm>
            <a:off x="4210050" y="5140970"/>
            <a:ext cx="0" cy="1526530"/>
          </a:xfrm>
          <a:prstGeom prst="line">
            <a:avLst/>
          </a:prstGeom>
          <a:noFill/>
          <a:ln w="38100">
            <a:solidFill>
              <a:srgbClr val="FACC15"/>
            </a:solidFill>
            <a:prstDash val="solid"/>
          </a:ln>
        </p:spPr>
      </p:sp>
      <p:sp>
        <p:nvSpPr>
          <p:cNvPr id="25" name="Text 22"/>
          <p:cNvSpPr/>
          <p:nvPr/>
        </p:nvSpPr>
        <p:spPr>
          <a:xfrm>
            <a:off x="4667250" y="5293370"/>
            <a:ext cx="3167253"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이세탄 신주쿠점 특별한 점</a:t>
            </a:r>
            <a:endParaRPr lang="en-US" sz="1350" dirty="0"/>
          </a:p>
        </p:txBody>
      </p:sp>
      <p:sp>
        <p:nvSpPr>
          <p:cNvPr id="26" name="Text 23"/>
          <p:cNvSpPr/>
          <p:nvPr/>
        </p:nvSpPr>
        <p:spPr>
          <a:xfrm>
            <a:off x="4667250" y="5598170"/>
            <a:ext cx="3167253"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특별한 테마로 고객들의 기대를 모으고 있습니다. 'Happy' 테마로 유명 파티시에들과 협업한 한정판 케이크부터, 크리스마스 식탁을 풍성하게 만들어주는 오르orda브르와 스위츠까지 다채로운 라인업을 선보입니다.</a:t>
            </a:r>
            <a:endParaRPr lang="en-US" sz="1050" dirty="0"/>
          </a:p>
        </p:txBody>
      </p:sp>
      <p:sp>
        <p:nvSpPr>
          <p:cNvPr id="27" name="Text 24"/>
          <p:cNvSpPr/>
          <p:nvPr/>
        </p:nvSpPr>
        <p:spPr>
          <a:xfrm>
            <a:off x="8077200" y="5140970"/>
            <a:ext cx="3733800" cy="1526530"/>
          </a:xfrm>
          <a:prstGeom prst="rect">
            <a:avLst/>
          </a:prstGeom>
          <a:solidFill>
            <a:srgbClr val="EFF6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8" name="Shape 25"/>
          <p:cNvSpPr/>
          <p:nvPr/>
        </p:nvSpPr>
        <p:spPr>
          <a:xfrm>
            <a:off x="8096250" y="5140970"/>
            <a:ext cx="0" cy="1526530"/>
          </a:xfrm>
          <a:prstGeom prst="line">
            <a:avLst/>
          </a:prstGeom>
          <a:noFill/>
          <a:ln w="38100">
            <a:solidFill>
              <a:srgbClr val="60A5FA"/>
            </a:solidFill>
            <a:prstDash val="solid"/>
          </a:ln>
        </p:spPr>
      </p:sp>
      <p:sp>
        <p:nvSpPr>
          <p:cNvPr id="29" name="Text 26"/>
          <p:cNvSpPr/>
          <p:nvPr/>
        </p:nvSpPr>
        <p:spPr>
          <a:xfrm>
            <a:off x="8582025" y="5293370"/>
            <a:ext cx="3138107"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예약 정보</a:t>
            </a:r>
            <a:endParaRPr lang="en-US" sz="1350" dirty="0"/>
          </a:p>
        </p:txBody>
      </p:sp>
      <p:sp>
        <p:nvSpPr>
          <p:cNvPr id="30" name="Text 27"/>
          <p:cNvSpPr/>
          <p:nvPr/>
        </p:nvSpPr>
        <p:spPr>
          <a:xfrm>
            <a:off x="8582025" y="5598170"/>
            <a:ext cx="3138107" cy="571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온라인 사전 예약을 통해 구매 가능합니다. 또한, 매장에서 직접 주문할 수 있습니다. 주문 시 'Happy' 테마 케이크를 찾으세요.</a:t>
            </a:r>
            <a:endParaRPr lang="en-US" sz="1050" dirty="0"/>
          </a:p>
        </p:txBody>
      </p:sp>
      <p:pic>
        <p:nvPicPr>
          <p:cNvPr id="31" name="Image 1" descr="/var/folders/1y/yzhkrds14j1gm67qjvlds8tm7vvy2b/T/icon-bg-ohurpnr9o-1767663093484.png">    </p:cNvPr>
          <p:cNvPicPr>
            <a:picLocks noChangeAspect="1"/>
          </p:cNvPicPr>
          <p:nvPr/>
        </p:nvPicPr>
        <p:blipFill>
          <a:blip r:embed="rId2"/>
          <a:stretch>
            <a:fillRect/>
          </a:stretch>
        </p:blipFill>
        <p:spPr>
          <a:xfrm>
            <a:off x="0" y="0"/>
            <a:ext cx="12192000" cy="7467600"/>
          </a:xfrm>
          <a:prstGeom prst="rect">
            <a:avLst/>
          </a:prstGeom>
        </p:spPr>
      </p:pic>
      <p:pic>
        <p:nvPicPr>
          <p:cNvPr id="32" name="Image 2" descr="/var/folders/1y/yzhkrds14j1gm67qjvlds8tm7vvy2b/T/icon-icon-bgiyx2s6v-1767663093557.png">    </p:cNvPr>
          <p:cNvPicPr>
            <a:picLocks noChangeAspect="1"/>
          </p:cNvPicPr>
          <p:nvPr/>
        </p:nvPicPr>
        <p:blipFill>
          <a:blip r:embed="rId3"/>
          <a:stretch>
            <a:fillRect/>
          </a:stretch>
        </p:blipFill>
        <p:spPr>
          <a:xfrm>
            <a:off x="533400" y="4000500"/>
            <a:ext cx="150019" cy="133350"/>
          </a:xfrm>
          <a:prstGeom prst="rect">
            <a:avLst/>
          </a:prstGeom>
        </p:spPr>
      </p:pic>
      <p:pic>
        <p:nvPicPr>
          <p:cNvPr id="33" name="Image 3" descr="/var/folders/1y/yzhkrds14j1gm67qjvlds8tm7vvy2b/T/icon-icon-9c114p0kc-1767663093590.png">    </p:cNvPr>
          <p:cNvPicPr>
            <a:picLocks noChangeAspect="1"/>
          </p:cNvPicPr>
          <p:nvPr/>
        </p:nvPicPr>
        <p:blipFill>
          <a:blip r:embed="rId4"/>
          <a:stretch>
            <a:fillRect/>
          </a:stretch>
        </p:blipFill>
        <p:spPr>
          <a:xfrm>
            <a:off x="533400" y="4267200"/>
            <a:ext cx="150019" cy="133350"/>
          </a:xfrm>
          <a:prstGeom prst="rect">
            <a:avLst/>
          </a:prstGeom>
        </p:spPr>
      </p:pic>
      <p:pic>
        <p:nvPicPr>
          <p:cNvPr id="34" name="Image 4" descr="/var/folders/1y/yzhkrds14j1gm67qjvlds8tm7vvy2b/T/icon-icon-b7rggpajh-1767663093623.png">    </p:cNvPr>
          <p:cNvPicPr>
            <a:picLocks noChangeAspect="1"/>
          </p:cNvPicPr>
          <p:nvPr/>
        </p:nvPicPr>
        <p:blipFill>
          <a:blip r:embed="rId5"/>
          <a:stretch>
            <a:fillRect/>
          </a:stretch>
        </p:blipFill>
        <p:spPr>
          <a:xfrm>
            <a:off x="533400" y="4533900"/>
            <a:ext cx="150019" cy="133350"/>
          </a:xfrm>
          <a:prstGeom prst="rect">
            <a:avLst/>
          </a:prstGeom>
        </p:spPr>
      </p:pic>
      <p:pic>
        <p:nvPicPr>
          <p:cNvPr id="35" name="Image 5" descr="/var/folders/1y/yzhkrds14j1gm67qjvlds8tm7vvy2b/T/icon-icon-bgiyx2s6v-1767663093658.png">    </p:cNvPr>
          <p:cNvPicPr>
            <a:picLocks noChangeAspect="1"/>
          </p:cNvPicPr>
          <p:nvPr/>
        </p:nvPicPr>
        <p:blipFill>
          <a:blip r:embed="rId6"/>
          <a:stretch>
            <a:fillRect/>
          </a:stretch>
        </p:blipFill>
        <p:spPr>
          <a:xfrm>
            <a:off x="533400" y="4000500"/>
            <a:ext cx="150019" cy="133350"/>
          </a:xfrm>
          <a:prstGeom prst="rect">
            <a:avLst/>
          </a:prstGeom>
        </p:spPr>
      </p:pic>
      <p:pic>
        <p:nvPicPr>
          <p:cNvPr id="36" name="Image 6" descr="/var/folders/1y/yzhkrds14j1gm67qjvlds8tm7vvy2b/T/icon-icon-9c114p0kc-1767663093690.png">    </p:cNvPr>
          <p:cNvPicPr>
            <a:picLocks noChangeAspect="1"/>
          </p:cNvPicPr>
          <p:nvPr/>
        </p:nvPicPr>
        <p:blipFill>
          <a:blip r:embed="rId7"/>
          <a:stretch>
            <a:fillRect/>
          </a:stretch>
        </p:blipFill>
        <p:spPr>
          <a:xfrm>
            <a:off x="533400" y="4267200"/>
            <a:ext cx="150019" cy="133350"/>
          </a:xfrm>
          <a:prstGeom prst="rect">
            <a:avLst/>
          </a:prstGeom>
        </p:spPr>
      </p:pic>
      <p:pic>
        <p:nvPicPr>
          <p:cNvPr id="37" name="Image 7" descr="/var/folders/1y/yzhkrds14j1gm67qjvlds8tm7vvy2b/T/icon-icon-b7rggpajh-1767663093722.png">    </p:cNvPr>
          <p:cNvPicPr>
            <a:picLocks noChangeAspect="1"/>
          </p:cNvPicPr>
          <p:nvPr/>
        </p:nvPicPr>
        <p:blipFill>
          <a:blip r:embed="rId8"/>
          <a:stretch>
            <a:fillRect/>
          </a:stretch>
        </p:blipFill>
        <p:spPr>
          <a:xfrm>
            <a:off x="533400" y="4533900"/>
            <a:ext cx="150019" cy="133350"/>
          </a:xfrm>
          <a:prstGeom prst="rect">
            <a:avLst/>
          </a:prstGeom>
        </p:spPr>
      </p:pic>
      <p:pic>
        <p:nvPicPr>
          <p:cNvPr id="38" name="Image 8" descr="/var/folders/1y/yzhkrds14j1gm67qjvlds8tm7vvy2b/T/icon-icon-cv59gmhql-1767663093757.png">    </p:cNvPr>
          <p:cNvPicPr>
            <a:picLocks noChangeAspect="1"/>
          </p:cNvPicPr>
          <p:nvPr/>
        </p:nvPicPr>
        <p:blipFill>
          <a:blip r:embed="rId9"/>
          <a:stretch>
            <a:fillRect/>
          </a:stretch>
        </p:blipFill>
        <p:spPr>
          <a:xfrm>
            <a:off x="533400" y="5715000"/>
            <a:ext cx="114300" cy="152400"/>
          </a:xfrm>
          <a:prstGeom prst="rect">
            <a:avLst/>
          </a:prstGeom>
        </p:spPr>
      </p:pic>
      <p:pic>
        <p:nvPicPr>
          <p:cNvPr id="39" name="Image 9" descr="/var/folders/1y/yzhkrds14j1gm67qjvlds8tm7vvy2b/T/icon-icon-l1ai97oxb-1767663093790.png">    </p:cNvPr>
          <p:cNvPicPr>
            <a:picLocks noChangeAspect="1"/>
          </p:cNvPicPr>
          <p:nvPr/>
        </p:nvPicPr>
        <p:blipFill>
          <a:blip r:embed="rId10"/>
          <a:stretch>
            <a:fillRect/>
          </a:stretch>
        </p:blipFill>
        <p:spPr>
          <a:xfrm>
            <a:off x="533400" y="6019800"/>
            <a:ext cx="152400" cy="152400"/>
          </a:xfrm>
          <a:prstGeom prst="rect">
            <a:avLst/>
          </a:prstGeom>
        </p:spPr>
      </p:pic>
      <p:pic>
        <p:nvPicPr>
          <p:cNvPr id="40" name="Image 10" descr="/var/folders/1y/yzhkrds14j1gm67qjvlds8tm7vvy2b/T/icon-icon-mii7tqz5a-1767663093824.png">    </p:cNvPr>
          <p:cNvPicPr>
            <a:picLocks noChangeAspect="1"/>
          </p:cNvPicPr>
          <p:nvPr/>
        </p:nvPicPr>
        <p:blipFill>
          <a:blip r:embed="rId11"/>
          <a:stretch>
            <a:fillRect/>
          </a:stretch>
        </p:blipFill>
        <p:spPr>
          <a:xfrm>
            <a:off x="533400" y="6324600"/>
            <a:ext cx="152400" cy="152400"/>
          </a:xfrm>
          <a:prstGeom prst="rect">
            <a:avLst/>
          </a:prstGeom>
        </p:spPr>
      </p:pic>
      <p:pic>
        <p:nvPicPr>
          <p:cNvPr id="41" name="Image 11" descr="/var/folders/1y/yzhkrds14j1gm67qjvlds8tm7vvy2b/T/icon-icon-ha20c6ysv-1767663093858.png">    </p:cNvPr>
          <p:cNvPicPr>
            <a:picLocks noChangeAspect="1"/>
          </p:cNvPicPr>
          <p:nvPr/>
        </p:nvPicPr>
        <p:blipFill>
          <a:blip r:embed="rId12"/>
          <a:stretch>
            <a:fillRect/>
          </a:stretch>
        </p:blipFill>
        <p:spPr>
          <a:xfrm>
            <a:off x="7600950" y="1695450"/>
            <a:ext cx="171450" cy="152400"/>
          </a:xfrm>
          <a:prstGeom prst="rect">
            <a:avLst/>
          </a:prstGeom>
        </p:spPr>
      </p:pic>
      <p:pic>
        <p:nvPicPr>
          <p:cNvPr id="42" name="Image 12" descr="/var/folders/1y/yzhkrds14j1gm67qjvlds8tm7vvy2b/T/icon-icon-ahrewb6o0-1767663093889.png">    </p:cNvPr>
          <p:cNvPicPr>
            <a:picLocks noChangeAspect="1"/>
          </p:cNvPicPr>
          <p:nvPr/>
        </p:nvPicPr>
        <p:blipFill>
          <a:blip r:embed="rId13"/>
          <a:stretch>
            <a:fillRect/>
          </a:stretch>
        </p:blipFill>
        <p:spPr>
          <a:xfrm>
            <a:off x="7620000" y="2696021"/>
            <a:ext cx="152400" cy="152400"/>
          </a:xfrm>
          <a:prstGeom prst="rect">
            <a:avLst/>
          </a:prstGeom>
        </p:spPr>
      </p:pic>
      <p:pic>
        <p:nvPicPr>
          <p:cNvPr id="43" name="Image 13" descr="/var/folders/1y/yzhkrds14j1gm67qjvlds8tm7vvy2b/T/icon-icon-vshba8xsj-1767663093924.png">    </p:cNvPr>
          <p:cNvPicPr>
            <a:picLocks noChangeAspect="1"/>
          </p:cNvPicPr>
          <p:nvPr/>
        </p:nvPicPr>
        <p:blipFill>
          <a:blip r:embed="rId14"/>
          <a:stretch>
            <a:fillRect/>
          </a:stretch>
        </p:blipFill>
        <p:spPr>
          <a:xfrm>
            <a:off x="11487150" y="1695450"/>
            <a:ext cx="171450" cy="152400"/>
          </a:xfrm>
          <a:prstGeom prst="rect">
            <a:avLst/>
          </a:prstGeom>
        </p:spPr>
      </p:pic>
      <p:pic>
        <p:nvPicPr>
          <p:cNvPr id="44" name="Image 14" descr="/var/folders/1y/yzhkrds14j1gm67qjvlds8tm7vvy2b/T/icon-icon-c14gwo64c-1767663093957.png">    </p:cNvPr>
          <p:cNvPicPr>
            <a:picLocks noChangeAspect="1"/>
          </p:cNvPicPr>
          <p:nvPr/>
        </p:nvPicPr>
        <p:blipFill>
          <a:blip r:embed="rId15"/>
          <a:stretch>
            <a:fillRect/>
          </a:stretch>
        </p:blipFill>
        <p:spPr>
          <a:xfrm>
            <a:off x="11506200" y="2696021"/>
            <a:ext cx="152400" cy="152400"/>
          </a:xfrm>
          <a:prstGeom prst="rect">
            <a:avLst/>
          </a:prstGeom>
        </p:spPr>
      </p:pic>
      <p:pic>
        <p:nvPicPr>
          <p:cNvPr id="45" name="Image 15" descr="/var/folders/1y/yzhkrds14j1gm67qjvlds8tm7vvy2b/T/icon-icon-qrrukzmkz-1767663093996.png">    </p:cNvPr>
          <p:cNvPicPr>
            <a:picLocks noChangeAspect="1"/>
          </p:cNvPicPr>
          <p:nvPr/>
        </p:nvPicPr>
        <p:blipFill>
          <a:blip r:embed="rId16"/>
          <a:stretch>
            <a:fillRect/>
          </a:stretch>
        </p:blipFill>
        <p:spPr>
          <a:xfrm>
            <a:off x="7600950" y="3427661"/>
            <a:ext cx="171450" cy="152400"/>
          </a:xfrm>
          <a:prstGeom prst="rect">
            <a:avLst/>
          </a:prstGeom>
        </p:spPr>
      </p:pic>
      <p:pic>
        <p:nvPicPr>
          <p:cNvPr id="46" name="Image 16" descr="/var/folders/1y/yzhkrds14j1gm67qjvlds8tm7vvy2b/T/icon-icon-os2mfu8k8-1767663094032.png">    </p:cNvPr>
          <p:cNvPicPr>
            <a:picLocks noChangeAspect="1"/>
          </p:cNvPicPr>
          <p:nvPr/>
        </p:nvPicPr>
        <p:blipFill>
          <a:blip r:embed="rId17"/>
          <a:stretch>
            <a:fillRect/>
          </a:stretch>
        </p:blipFill>
        <p:spPr>
          <a:xfrm>
            <a:off x="7620000" y="4618881"/>
            <a:ext cx="152400" cy="152400"/>
          </a:xfrm>
          <a:prstGeom prst="rect">
            <a:avLst/>
          </a:prstGeom>
        </p:spPr>
      </p:pic>
      <p:pic>
        <p:nvPicPr>
          <p:cNvPr id="47" name="Image 17" descr="/var/folders/1y/yzhkrds14j1gm67qjvlds8tm7vvy2b/T/icon-icon-6rxs7xu6m-1767663094066.png">    </p:cNvPr>
          <p:cNvPicPr>
            <a:picLocks noChangeAspect="1"/>
          </p:cNvPicPr>
          <p:nvPr/>
        </p:nvPicPr>
        <p:blipFill>
          <a:blip r:embed="rId18"/>
          <a:stretch>
            <a:fillRect/>
          </a:stretch>
        </p:blipFill>
        <p:spPr>
          <a:xfrm>
            <a:off x="11487150" y="3427661"/>
            <a:ext cx="171450" cy="152400"/>
          </a:xfrm>
          <a:prstGeom prst="rect">
            <a:avLst/>
          </a:prstGeom>
        </p:spPr>
      </p:pic>
      <p:pic>
        <p:nvPicPr>
          <p:cNvPr id="48" name="Image 18" descr="/var/folders/1y/yzhkrds14j1gm67qjvlds8tm7vvy2b/T/icon-icon-fvkn2mz5v-1767663094099.png">    </p:cNvPr>
          <p:cNvPicPr>
            <a:picLocks noChangeAspect="1"/>
          </p:cNvPicPr>
          <p:nvPr/>
        </p:nvPicPr>
        <p:blipFill>
          <a:blip r:embed="rId19"/>
          <a:stretch>
            <a:fillRect/>
          </a:stretch>
        </p:blipFill>
        <p:spPr>
          <a:xfrm>
            <a:off x="11525250" y="4618881"/>
            <a:ext cx="133350" cy="152400"/>
          </a:xfrm>
          <a:prstGeom prst="rect">
            <a:avLst/>
          </a:prstGeom>
        </p:spPr>
      </p:pic>
      <p:pic>
        <p:nvPicPr>
          <p:cNvPr id="49" name="Image 19" descr="/var/folders/1y/yzhkrds14j1gm67qjvlds8tm7vvy2b/T/icon-icon-be47hrgg8-1767663094132.png">    </p:cNvPr>
          <p:cNvPicPr>
            <a:picLocks noChangeAspect="1"/>
          </p:cNvPicPr>
          <p:nvPr/>
        </p:nvPicPr>
        <p:blipFill>
          <a:blip r:embed="rId20"/>
          <a:stretch>
            <a:fillRect/>
          </a:stretch>
        </p:blipFill>
        <p:spPr>
          <a:xfrm>
            <a:off x="4381500" y="5331470"/>
            <a:ext cx="171450" cy="304800"/>
          </a:xfrm>
          <a:prstGeom prst="rect">
            <a:avLst/>
          </a:prstGeom>
        </p:spPr>
      </p:pic>
      <p:pic>
        <p:nvPicPr>
          <p:cNvPr id="50" name="Image 20" descr="/var/folders/1y/yzhkrds14j1gm67qjvlds8tm7vvy2b/T/icon-icon-cx6zhdjsm-1767663094166.png">    </p:cNvPr>
          <p:cNvPicPr>
            <a:picLocks noChangeAspect="1"/>
          </p:cNvPicPr>
          <p:nvPr/>
        </p:nvPicPr>
        <p:blipFill>
          <a:blip r:embed="rId21"/>
          <a:stretch>
            <a:fillRect/>
          </a:stretch>
        </p:blipFill>
        <p:spPr>
          <a:xfrm>
            <a:off x="8267700" y="5331470"/>
            <a:ext cx="200025" cy="304800"/>
          </a:xfrm>
          <a:prstGeom prst="rect">
            <a:avLst/>
          </a:prstGeom>
        </p:spPr>
      </p:pic>
      <p:pic>
        <p:nvPicPr>
          <p:cNvPr id="51" name="Image 21" descr="/var/folders/1y/yzhkrds14j1gm67qjvlds8tm7vvy2b/T/icon-icon-s5lk5penm-1767663094198.png">    </p:cNvPr>
          <p:cNvPicPr>
            <a:picLocks noChangeAspect="1"/>
          </p:cNvPicPr>
          <p:nvPr/>
        </p:nvPicPr>
        <p:blipFill>
          <a:blip r:embed="rId22"/>
          <a:stretch>
            <a:fillRect/>
          </a:stretch>
        </p:blipFill>
        <p:spPr>
          <a:xfrm>
            <a:off x="381000" y="6915150"/>
            <a:ext cx="152400" cy="152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4173870" cy="381000"/>
          </a:xfrm>
          <a:prstGeom prst="rect">
            <a:avLst/>
          </a:prstGeom>
          <a:noFill/>
          <a:ln/>
        </p:spPr>
        <p:txBody>
          <a:bodyPr wrap="square" lIns="0" tIns="0" rIns="0" bIns="0" rtlCol="0" anchor="t"/>
          <a:lstStyle/>
          <a:p>
            <a:pPr algn="l"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루・루소ール (Le Ressort)</a:t>
            </a:r>
            <a:endParaRPr lang="en-US" sz="2700" dirty="0"/>
          </a:p>
        </p:txBody>
      </p:sp>
      <p:sp>
        <p:nvSpPr>
          <p:cNvPr id="3" name="Text 1"/>
          <p:cNvSpPr/>
          <p:nvPr/>
        </p:nvSpPr>
        <p:spPr>
          <a:xfrm>
            <a:off x="381000" y="800100"/>
            <a:ext cx="1219200" cy="38100"/>
          </a:xfrm>
          <a:prstGeom prst="rect">
            <a:avLst/>
          </a:prstGeom>
          <a:solidFill>
            <a:srgbClr val="EAB308"/>
          </a:solidFill>
          <a:ln/>
        </p:spPr>
        <p:txBody>
          <a:bodyPr wrap="square" rtlCol="0" anchor="ctr"/>
          <a:lstStyle/>
          <a:p>
            <a:pPr indent="0" marL="0">
              <a:buNone/>
            </a:pPr>
            <a:endParaRPr lang="en-US" dirty="0"/>
          </a:p>
        </p:txBody>
      </p:sp>
      <p:sp>
        <p:nvSpPr>
          <p:cNvPr id="4" name="Text 2"/>
          <p:cNvSpPr/>
          <p:nvPr/>
        </p:nvSpPr>
        <p:spPr>
          <a:xfrm>
            <a:off x="381000" y="1066800"/>
            <a:ext cx="11658600" cy="557213"/>
          </a:xfrm>
          <a:prstGeom prst="rect">
            <a:avLst/>
          </a:prstGeom>
          <a:noFill/>
          <a:ln/>
        </p:spPr>
        <p:txBody>
          <a:bodyPr wrap="square" lIns="0" tIns="0" rIns="0" bIns="0" rtlCol="0" anchor="t"/>
          <a:lstStyle/>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도쿄 최고의 빵집 중 하나로 손꼽히는 Le Ressort은 세련되고 완성도 높은 페이스트리로 유명합니다.</a:t>
            </a:r>
            <a:endParaRPr lang="en-US" sz="1350" dirty="0"/>
          </a:p>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�화려하고 섬세한 디자인의 디저트를 선보일 것으로 예상됩니다.</a:t>
            </a:r>
            <a:endParaRPr lang="en-US" sz="1350" dirty="0"/>
          </a:p>
        </p:txBody>
      </p:sp>
      <p:sp>
        <p:nvSpPr>
          <p:cNvPr id="5" name="Text 3"/>
          <p:cNvSpPr/>
          <p:nvPr/>
        </p:nvSpPr>
        <p:spPr>
          <a:xfrm>
            <a:off x="38100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6" name="Text 4"/>
          <p:cNvSpPr/>
          <p:nvPr/>
        </p:nvSpPr>
        <p:spPr>
          <a:xfrm>
            <a:off x="609600"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7" name="Text 5"/>
          <p:cNvSpPr/>
          <p:nvPr/>
        </p:nvSpPr>
        <p:spPr>
          <a:xfrm>
            <a:off x="1085850" y="2214563"/>
            <a:ext cx="1663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프레지에</a:t>
            </a:r>
            <a:endParaRPr lang="en-US" sz="1500" dirty="0"/>
          </a:p>
        </p:txBody>
      </p:sp>
      <p:sp>
        <p:nvSpPr>
          <p:cNvPr id="8" name="Text 6"/>
          <p:cNvSpPr/>
          <p:nvPr/>
        </p:nvSpPr>
        <p:spPr>
          <a:xfrm>
            <a:off x="609600" y="2690813"/>
            <a:ext cx="321249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드문뿍 사용한 프랑스식 딸기 케이크. 섬세한 크림과 시트, 상큼한 딸기의 조화가 돋보이는 비주얼.</a:t>
            </a:r>
            <a:endParaRPr lang="en-US" sz="1050" dirty="0"/>
          </a:p>
        </p:txBody>
      </p:sp>
      <p:sp>
        <p:nvSpPr>
          <p:cNvPr id="9" name="Text 7"/>
          <p:cNvSpPr/>
          <p:nvPr/>
        </p:nvSpPr>
        <p:spPr>
          <a:xfrm>
            <a:off x="4292501" y="1928813"/>
            <a:ext cx="3606850"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101"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11" name="Text 9"/>
          <p:cNvSpPr/>
          <p:nvPr/>
        </p:nvSpPr>
        <p:spPr>
          <a:xfrm>
            <a:off x="4997351" y="2214563"/>
            <a:ext cx="159334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드 노엘 쇼콜라</a:t>
            </a:r>
            <a:endParaRPr lang="en-US" sz="1500" dirty="0"/>
          </a:p>
        </p:txBody>
      </p:sp>
      <p:sp>
        <p:nvSpPr>
          <p:cNvPr id="12" name="Text 10"/>
          <p:cNvSpPr/>
          <p:nvPr/>
        </p:nvSpPr>
        <p:spPr>
          <a:xfrm>
            <a:off x="4521101" y="2690813"/>
            <a:ext cx="3212643"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진한 초콜릿의 풍미를 느낄 수 있는 모던한 디자인의 비슈 드 노엘. 다양한 텍스처의 초콜릿을 층층이 쌓아 올린 것이 특징.</a:t>
            </a:r>
            <a:endParaRPr lang="en-US" sz="1050" dirty="0"/>
          </a:p>
        </p:txBody>
      </p:sp>
      <p:sp>
        <p:nvSpPr>
          <p:cNvPr id="13" name="Text 11"/>
          <p:cNvSpPr/>
          <p:nvPr/>
        </p:nvSpPr>
        <p:spPr>
          <a:xfrm>
            <a:off x="820415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2"/>
          <p:cNvSpPr/>
          <p:nvPr/>
        </p:nvSpPr>
        <p:spPr>
          <a:xfrm>
            <a:off x="8432750"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15" name="Text 13"/>
          <p:cNvSpPr/>
          <p:nvPr/>
        </p:nvSpPr>
        <p:spPr>
          <a:xfrm>
            <a:off x="8909000" y="2214563"/>
            <a:ext cx="20753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크루아상 및 비에누아즈리</a:t>
            </a:r>
            <a:endParaRPr lang="en-US" sz="1500" dirty="0"/>
          </a:p>
        </p:txBody>
      </p:sp>
      <p:sp>
        <p:nvSpPr>
          <p:cNvPr id="16" name="Text 14"/>
          <p:cNvSpPr/>
          <p:nvPr/>
        </p:nvSpPr>
        <p:spPr>
          <a:xfrm>
            <a:off x="8432750" y="2690813"/>
            <a:ext cx="321249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완벽한 결을 자랑하는 크루아상과 뺑 오 쇼콜라 등은 크리스마스 아침을 특별하게 만들어 줄 아이템.</a:t>
            </a:r>
            <a:endParaRPr lang="en-US" sz="1050" dirty="0"/>
          </a:p>
        </p:txBody>
      </p:sp>
      <p:sp>
        <p:nvSpPr>
          <p:cNvPr id="17" name="Text 15"/>
          <p:cNvSpPr/>
          <p:nvPr/>
        </p:nvSpPr>
        <p:spPr>
          <a:xfrm>
            <a:off x="381000" y="5105400"/>
            <a:ext cx="11430000" cy="952500"/>
          </a:xfrm>
          <a:prstGeom prst="roundRect">
            <a:avLst>
              <a:gd name="adj" fmla="val 8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8" name="Text 16"/>
          <p:cNvSpPr/>
          <p:nvPr/>
        </p:nvSpPr>
        <p:spPr>
          <a:xfrm>
            <a:off x="571500" y="5295900"/>
            <a:ext cx="1126998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228B22"/>
                </a:solidFill>
                <a:latin typeface="Noto Sans KR" pitchFamily="34" charset="0"/>
                <a:ea typeface="Noto Sans KR" pitchFamily="34" charset="-122"/>
                <a:cs typeface="Noto Sans KR" pitchFamily="34" charset="-120"/>
              </a:rPr>
              <a:t>세련된 페이스트리의 특징</a:t>
            </a:r>
            <a:endParaRPr lang="en-US" sz="1350" dirty="0"/>
          </a:p>
        </p:txBody>
      </p:sp>
      <p:pic>
        <p:nvPicPr>
          <p:cNvPr id="19" name="Image 0" descr="/var/folders/1y/yzhkrds14j1gm67qjvlds8tm7vvy2b/T/icon-bg-bbkon6ymk-1767663169527.png">    </p:cNvPr>
          <p:cNvPicPr>
            <a:picLocks noChangeAspect="1"/>
          </p:cNvPicPr>
          <p:nvPr/>
        </p:nvPicPr>
        <p:blipFill>
          <a:blip r:embed="rId1"/>
          <a:stretch>
            <a:fillRect/>
          </a:stretch>
        </p:blipFill>
        <p:spPr>
          <a:xfrm>
            <a:off x="0" y="0"/>
            <a:ext cx="12192000" cy="6858000"/>
          </a:xfrm>
          <a:prstGeom prst="rect">
            <a:avLst/>
          </a:prstGeom>
        </p:spPr>
      </p:pic>
      <p:pic>
        <p:nvPicPr>
          <p:cNvPr id="20" name="Image 1" descr="/var/folders/1y/yzhkrds14j1gm67qjvlds8tm7vvy2b/T/icon-icon-00xjj8j0y-1767663169585.png">    </p:cNvPr>
          <p:cNvPicPr>
            <a:picLocks noChangeAspect="1"/>
          </p:cNvPicPr>
          <p:nvPr/>
        </p:nvPicPr>
        <p:blipFill>
          <a:blip r:embed="rId2"/>
          <a:stretch>
            <a:fillRect/>
          </a:stretch>
        </p:blipFill>
        <p:spPr>
          <a:xfrm>
            <a:off x="723900" y="2271713"/>
            <a:ext cx="152400" cy="152400"/>
          </a:xfrm>
          <a:prstGeom prst="rect">
            <a:avLst/>
          </a:prstGeom>
        </p:spPr>
      </p:pic>
      <p:pic>
        <p:nvPicPr>
          <p:cNvPr id="21" name="Image 2" descr="/var/folders/1y/yzhkrds14j1gm67qjvlds8tm7vvy2b/T/icon-icon-tqp0rnr4v-1767663169621.png">    </p:cNvPr>
          <p:cNvPicPr>
            <a:picLocks noChangeAspect="1"/>
          </p:cNvPicPr>
          <p:nvPr/>
        </p:nvPicPr>
        <p:blipFill>
          <a:blip r:embed="rId3"/>
          <a:stretch>
            <a:fillRect/>
          </a:stretch>
        </p:blipFill>
        <p:spPr>
          <a:xfrm>
            <a:off x="609600" y="4400550"/>
            <a:ext cx="171450" cy="152400"/>
          </a:xfrm>
          <a:prstGeom prst="rect">
            <a:avLst/>
          </a:prstGeom>
        </p:spPr>
      </p:pic>
      <p:pic>
        <p:nvPicPr>
          <p:cNvPr id="22" name="Image 3" descr="/var/folders/1y/yzhkrds14j1gm67qjvlds8tm7vvy2b/T/icon-icon-pig2ecyuh-1767663169655.png">    </p:cNvPr>
          <p:cNvPicPr>
            <a:picLocks noChangeAspect="1"/>
          </p:cNvPicPr>
          <p:nvPr/>
        </p:nvPicPr>
        <p:blipFill>
          <a:blip r:embed="rId4"/>
          <a:stretch>
            <a:fillRect/>
          </a:stretch>
        </p:blipFill>
        <p:spPr>
          <a:xfrm>
            <a:off x="4635401" y="2271713"/>
            <a:ext cx="152400" cy="152400"/>
          </a:xfrm>
          <a:prstGeom prst="rect">
            <a:avLst/>
          </a:prstGeom>
        </p:spPr>
      </p:pic>
      <p:pic>
        <p:nvPicPr>
          <p:cNvPr id="23" name="Image 4" descr="/var/folders/1y/yzhkrds14j1gm67qjvlds8tm7vvy2b/T/icon-icon-3g2xgzy26-1767663169689.png">    </p:cNvPr>
          <p:cNvPicPr>
            <a:picLocks noChangeAspect="1"/>
          </p:cNvPicPr>
          <p:nvPr/>
        </p:nvPicPr>
        <p:blipFill>
          <a:blip r:embed="rId5"/>
          <a:stretch>
            <a:fillRect/>
          </a:stretch>
        </p:blipFill>
        <p:spPr>
          <a:xfrm>
            <a:off x="4521101" y="4400550"/>
            <a:ext cx="171450" cy="152400"/>
          </a:xfrm>
          <a:prstGeom prst="rect">
            <a:avLst/>
          </a:prstGeom>
        </p:spPr>
      </p:pic>
      <p:pic>
        <p:nvPicPr>
          <p:cNvPr id="24" name="Image 5" descr="/var/folders/1y/yzhkrds14j1gm67qjvlds8tm7vvy2b/T/icon-icon-r4r3mrrtm-1767663169722.png">    </p:cNvPr>
          <p:cNvPicPr>
            <a:picLocks noChangeAspect="1"/>
          </p:cNvPicPr>
          <p:nvPr/>
        </p:nvPicPr>
        <p:blipFill>
          <a:blip r:embed="rId6"/>
          <a:stretch>
            <a:fillRect/>
          </a:stretch>
        </p:blipFill>
        <p:spPr>
          <a:xfrm>
            <a:off x="8547050" y="2271713"/>
            <a:ext cx="152400" cy="152400"/>
          </a:xfrm>
          <a:prstGeom prst="rect">
            <a:avLst/>
          </a:prstGeom>
        </p:spPr>
      </p:pic>
      <p:pic>
        <p:nvPicPr>
          <p:cNvPr id="25" name="Image 6" descr="/var/folders/1y/yzhkrds14j1gm67qjvlds8tm7vvy2b/T/icon-icon-eud0twq40-1767663169755.png">    </p:cNvPr>
          <p:cNvPicPr>
            <a:picLocks noChangeAspect="1"/>
          </p:cNvPicPr>
          <p:nvPr/>
        </p:nvPicPr>
        <p:blipFill>
          <a:blip r:embed="rId7"/>
          <a:stretch>
            <a:fillRect/>
          </a:stretch>
        </p:blipFill>
        <p:spPr>
          <a:xfrm>
            <a:off x="8432750" y="4400550"/>
            <a:ext cx="171450" cy="152400"/>
          </a:xfrm>
          <a:prstGeom prst="rect">
            <a:avLst/>
          </a:prstGeom>
        </p:spPr>
      </p:pic>
      <p:pic>
        <p:nvPicPr>
          <p:cNvPr id="26" name="Image 7" descr="/var/folders/1y/yzhkrds14j1gm67qjvlds8tm7vvy2b/T/icon-icon-yplyny7cr-1767663169790.png">    </p:cNvPr>
          <p:cNvPicPr>
            <a:picLocks noChangeAspect="1"/>
          </p:cNvPicPr>
          <p:nvPr/>
        </p:nvPicPr>
        <p:blipFill>
          <a:blip r:embed="rId8"/>
          <a:stretch>
            <a:fillRect/>
          </a:stretch>
        </p:blipFill>
        <p:spPr>
          <a:xfrm>
            <a:off x="571500" y="5695950"/>
            <a:ext cx="152400" cy="152400"/>
          </a:xfrm>
          <a:prstGeom prst="rect">
            <a:avLst/>
          </a:prstGeom>
        </p:spPr>
      </p:pic>
      <p:pic>
        <p:nvPicPr>
          <p:cNvPr id="27" name="Image 8" descr="/var/folders/1y/yzhkrds14j1gm67qjvlds8tm7vvy2b/T/icon-icon-uejtzpl65-1767663169823.png">    </p:cNvPr>
          <p:cNvPicPr>
            <a:picLocks noChangeAspect="1"/>
          </p:cNvPicPr>
          <p:nvPr/>
        </p:nvPicPr>
        <p:blipFill>
          <a:blip r:embed="rId9"/>
          <a:stretch>
            <a:fillRect/>
          </a:stretch>
        </p:blipFill>
        <p:spPr>
          <a:xfrm>
            <a:off x="4305300" y="5695950"/>
            <a:ext cx="152400" cy="152400"/>
          </a:xfrm>
          <a:prstGeom prst="rect">
            <a:avLst/>
          </a:prstGeom>
        </p:spPr>
      </p:pic>
      <p:pic>
        <p:nvPicPr>
          <p:cNvPr id="28" name="Image 9" descr="/var/folders/1y/yzhkrds14j1gm67qjvlds8tm7vvy2b/T/icon-icon-o87w1saq9-1767663169855.png">    </p:cNvPr>
          <p:cNvPicPr>
            <a:picLocks noChangeAspect="1"/>
          </p:cNvPicPr>
          <p:nvPr/>
        </p:nvPicPr>
        <p:blipFill>
          <a:blip r:embed="rId10"/>
          <a:stretch>
            <a:fillRect/>
          </a:stretch>
        </p:blipFill>
        <p:spPr>
          <a:xfrm>
            <a:off x="8039100" y="5695950"/>
            <a:ext cx="152400" cy="152400"/>
          </a:xfrm>
          <a:prstGeom prst="rect">
            <a:avLst/>
          </a:prstGeom>
        </p:spPr>
      </p:pic>
      <p:pic>
        <p:nvPicPr>
          <p:cNvPr id="29" name="Image 10" descr="/var/folders/1y/yzhkrds14j1gm67qjvlds8tm7vvy2b/T/icon-icon-pkz0d2b5h-1767663169888.png">    </p:cNvPr>
          <p:cNvPicPr>
            <a:picLocks noChangeAspect="1"/>
          </p:cNvPicPr>
          <p:nvPr/>
        </p:nvPicPr>
        <p:blipFill>
          <a:blip r:embed="rId11"/>
          <a:stretch>
            <a:fillRect/>
          </a:stretch>
        </p:blipFill>
        <p:spPr>
          <a:xfrm>
            <a:off x="381000" y="6305550"/>
            <a:ext cx="114300" cy="15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빵집 돈스케 (パン家のどん助)</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동네 빵집의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도쿄 신주쿠에 위치한 인기 동네 빵집으로, 특히 다양한 종류의 베이글이 유명합니다.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친근하고 따뜻한 분위기의 크리스마스 시즌 메뉴를 기대할 수 있습니다.</a:t>
            </a:r>
            <a:endParaRPr lang="en-US" sz="1350" dirty="0"/>
          </a:p>
        </p:txBody>
      </p:sp>
      <p:sp>
        <p:nvSpPr>
          <p:cNvPr id="6" name="Text 4"/>
          <p:cNvSpPr/>
          <p:nvPr/>
        </p:nvSpPr>
        <p:spPr>
          <a:xfrm>
            <a:off x="381000" y="1981200"/>
            <a:ext cx="1929408" cy="723900"/>
          </a:xfrm>
          <a:prstGeom prst="roundRect">
            <a:avLst>
              <a:gd name="adj" fmla="val 10526"/>
            </a:avLst>
          </a:prstGeom>
          <a:solidFill>
            <a:srgbClr val="991B1B"/>
          </a:solidFill>
          <a:ln/>
        </p:spPr>
        <p:txBody>
          <a:bodyPr wrap="square" rtlCol="0" anchor="ctr"/>
          <a:lstStyle/>
          <a:p>
            <a:pPr indent="0" marL="0">
              <a:buNone/>
            </a:pPr>
            <a:endParaRPr lang="en-US" dirty="0"/>
          </a:p>
        </p:txBody>
      </p:sp>
      <p:sp>
        <p:nvSpPr>
          <p:cNvPr id="7" name="Text 5"/>
          <p:cNvSpPr/>
          <p:nvPr/>
        </p:nvSpPr>
        <p:spPr>
          <a:xfrm>
            <a:off x="819150" y="2133600"/>
            <a:ext cx="1365635" cy="2286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위치: 도쿄 신주쿠</a:t>
            </a:r>
            <a:endParaRPr lang="en-US" sz="1200" dirty="0"/>
          </a:p>
        </p:txBody>
      </p:sp>
      <p:sp>
        <p:nvSpPr>
          <p:cNvPr id="8" name="Text 6"/>
          <p:cNvSpPr/>
          <p:nvPr/>
        </p:nvSpPr>
        <p:spPr>
          <a:xfrm>
            <a:off x="819150" y="2362200"/>
            <a:ext cx="1365635" cy="1905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뉴욕의 동네 빵집 스타일</a:t>
            </a:r>
            <a:endParaRPr lang="en-US" sz="1050" dirty="0"/>
          </a:p>
        </p:txBody>
      </p:sp>
      <p:sp>
        <p:nvSpPr>
          <p:cNvPr id="9" name="Text 7"/>
          <p:cNvSpPr/>
          <p:nvPr/>
        </p:nvSpPr>
        <p:spPr>
          <a:xfrm>
            <a:off x="9664601" y="1981200"/>
            <a:ext cx="2146399" cy="723900"/>
          </a:xfrm>
          <a:prstGeom prst="roundRect">
            <a:avLst>
              <a:gd name="adj" fmla="val 10526"/>
            </a:avLst>
          </a:prstGeom>
          <a:solidFill>
            <a:srgbClr val="FEF9C3"/>
          </a:solidFill>
          <a:ln/>
        </p:spPr>
        <p:txBody>
          <a:bodyPr wrap="square" rtlCol="0" anchor="ctr"/>
          <a:lstStyle/>
          <a:p>
            <a:pPr indent="0" marL="0">
              <a:buNone/>
            </a:pPr>
            <a:endParaRPr lang="en-US" dirty="0"/>
          </a:p>
        </p:txBody>
      </p:sp>
      <p:sp>
        <p:nvSpPr>
          <p:cNvPr id="10" name="Text 8"/>
          <p:cNvSpPr/>
          <p:nvPr/>
        </p:nvSpPr>
        <p:spPr>
          <a:xfrm>
            <a:off x="10159901" y="2133600"/>
            <a:ext cx="1528673" cy="228600"/>
          </a:xfrm>
          <a:prstGeom prst="rect">
            <a:avLst/>
          </a:prstGeom>
          <a:noFill/>
          <a:ln/>
        </p:spPr>
        <p:txBody>
          <a:bodyPr wrap="square" lIns="0" tIns="0" rIns="0" bIns="0" rtlCol="0" anchor="t"/>
          <a:lstStyle/>
          <a:p>
            <a:pPr algn="l" indent="0" marL="0">
              <a:lnSpc>
                <a:spcPts val="1800"/>
              </a:lnSpc>
              <a:buNone/>
            </a:pPr>
            <a:r>
              <a:rPr lang="en-US" sz="1200" b="1" dirty="0">
                <a:solidFill>
                  <a:srgbClr val="854D0E"/>
                </a:solidFill>
                <a:latin typeface="Noto Sans KR" pitchFamily="34" charset="0"/>
                <a:ea typeface="Noto Sans KR" pitchFamily="34" charset="-122"/>
                <a:cs typeface="Noto Sans KR" pitchFamily="34" charset="-120"/>
              </a:rPr>
              <a:t>특점</a:t>
            </a:r>
            <a:endParaRPr lang="en-US" sz="1200" dirty="0"/>
          </a:p>
        </p:txBody>
      </p:sp>
      <p:sp>
        <p:nvSpPr>
          <p:cNvPr id="11" name="Text 9"/>
          <p:cNvSpPr/>
          <p:nvPr/>
        </p:nvSpPr>
        <p:spPr>
          <a:xfrm>
            <a:off x="10159901" y="2362200"/>
            <a:ext cx="1528673" cy="190500"/>
          </a:xfrm>
          <a:prstGeom prst="rect">
            <a:avLst/>
          </a:prstGeom>
          <a:noFill/>
          <a:ln/>
        </p:spPr>
        <p:txBody>
          <a:bodyPr wrap="square" lIns="0" tIns="0" rIns="0" bIns="0" rtlCol="0" anchor="t"/>
          <a:lstStyle/>
          <a:p>
            <a:pPr algn="l" indent="0" marL="0">
              <a:lnSpc>
                <a:spcPts val="1500"/>
              </a:lnSpc>
              <a:buNone/>
            </a:pPr>
            <a:r>
              <a:rPr lang="en-US" sz="1050" dirty="0">
                <a:solidFill>
                  <a:srgbClr val="854D0E"/>
                </a:solidFill>
                <a:latin typeface="Noto Sans KR" pitchFamily="34" charset="0"/>
                <a:ea typeface="Noto Sans KR" pitchFamily="34" charset="-122"/>
                <a:cs typeface="Noto Sans KR" pitchFamily="34" charset="-120"/>
              </a:rPr>
              <a:t>친근한 분위기, 따뜻한 느낌</a:t>
            </a:r>
            <a:endParaRPr lang="en-US" sz="1050" dirty="0"/>
          </a:p>
        </p:txBody>
      </p:sp>
      <p:sp>
        <p:nvSpPr>
          <p:cNvPr id="12" name="Text 10"/>
          <p:cNvSpPr/>
          <p:nvPr/>
        </p:nvSpPr>
        <p:spPr>
          <a:xfrm>
            <a:off x="3810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952500" y="314325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장식 베이글</a:t>
            </a:r>
            <a:endParaRPr lang="en-US" sz="1500" dirty="0"/>
          </a:p>
        </p:txBody>
      </p:sp>
      <p:sp>
        <p:nvSpPr>
          <p:cNvPr id="14" name="Text 12"/>
          <p:cNvSpPr/>
          <p:nvPr/>
        </p:nvSpPr>
        <p:spPr>
          <a:xfrm>
            <a:off x="571500" y="3581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시그니처 메뉴인 치즈 베이글이나 다른 인기 베이글에 크리스마스 테마의 아이싱이나 토핑을 더한 한정판 베이글.</a:t>
            </a:r>
            <a:endParaRPr lang="en-US" sz="1050" dirty="0"/>
          </a:p>
        </p:txBody>
      </p:sp>
      <p:sp>
        <p:nvSpPr>
          <p:cNvPr id="15" name="Text 13"/>
          <p:cNvSpPr/>
          <p:nvPr/>
        </p:nvSpPr>
        <p:spPr>
          <a:xfrm>
            <a:off x="42672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4838700" y="314325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산타 모양 크림빵</a:t>
            </a:r>
            <a:endParaRPr lang="en-US" sz="1500" dirty="0"/>
          </a:p>
        </p:txBody>
      </p:sp>
      <p:sp>
        <p:nvSpPr>
          <p:cNvPr id="17" name="Text 15"/>
          <p:cNvSpPr/>
          <p:nvPr/>
        </p:nvSpPr>
        <p:spPr>
          <a:xfrm>
            <a:off x="4457700" y="35814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아이들에게 인기 있는 산타클로스나 눈사람 모양으로 만든 귀여운 캐릭터 빵. 속에는 커스터드 크림이나 초콜릿 크림이 들어있습니다.</a:t>
            </a:r>
            <a:endParaRPr lang="en-US" sz="1050" dirty="0"/>
          </a:p>
        </p:txBody>
      </p:sp>
      <p:sp>
        <p:nvSpPr>
          <p:cNvPr id="18" name="Text 16"/>
          <p:cNvSpPr/>
          <p:nvPr/>
        </p:nvSpPr>
        <p:spPr>
          <a:xfrm>
            <a:off x="81534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8724900" y="3143250"/>
            <a:ext cx="948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미니 슈톨렌</a:t>
            </a:r>
            <a:endParaRPr lang="en-US" sz="1500" dirty="0"/>
          </a:p>
        </p:txBody>
      </p:sp>
      <p:sp>
        <p:nvSpPr>
          <p:cNvPr id="20" name="Text 18"/>
          <p:cNvSpPr/>
          <p:nvPr/>
        </p:nvSpPr>
        <p:spPr>
          <a:xfrm>
            <a:off x="8343900" y="3581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부담 없이 즐길 수 있는 1인용 또는 소형 사이즈의 슈톨렌. 크리스마스 시즌에 한정된 특별한 크리스마스 버전.</a:t>
            </a:r>
            <a:endParaRPr lang="en-US" sz="1050" dirty="0"/>
          </a:p>
        </p:txBody>
      </p:sp>
      <p:sp>
        <p:nvSpPr>
          <p:cNvPr id="21" name="Text 19"/>
          <p:cNvSpPr/>
          <p:nvPr/>
        </p:nvSpPr>
        <p:spPr>
          <a:xfrm>
            <a:off x="8153400" y="4914900"/>
            <a:ext cx="3657600" cy="2019300"/>
          </a:xfrm>
          <a:prstGeom prst="roundRect">
            <a:avLst>
              <a:gd name="adj" fmla="val 3774"/>
            </a:avLst>
          </a:prstGeom>
          <a:solidFill>
            <a:srgbClr val="991B1B"/>
          </a:solidFill>
          <a:ln/>
        </p:spPr>
        <p:txBody>
          <a:bodyPr wrap="square" rtlCol="0" anchor="ctr"/>
          <a:lstStyle/>
          <a:p>
            <a:pPr indent="0" marL="0">
              <a:buNone/>
            </a:pPr>
            <a:endParaRPr lang="en-US" dirty="0"/>
          </a:p>
        </p:txBody>
      </p:sp>
      <p:sp>
        <p:nvSpPr>
          <p:cNvPr id="22" name="Text 20"/>
          <p:cNvSpPr/>
          <p:nvPr/>
        </p:nvSpPr>
        <p:spPr>
          <a:xfrm>
            <a:off x="8311134" y="5562600"/>
            <a:ext cx="3342132"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크리스마스 이벤트</a:t>
            </a:r>
            <a:endParaRPr lang="en-US" sz="1500" dirty="0"/>
          </a:p>
        </p:txBody>
      </p:sp>
      <p:sp>
        <p:nvSpPr>
          <p:cNvPr id="23" name="Text 21"/>
          <p:cNvSpPr/>
          <p:nvPr/>
        </p:nvSpPr>
        <p:spPr>
          <a:xfrm>
            <a:off x="8311134" y="5905500"/>
            <a:ext cx="3342132" cy="3810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빵집 돈스케는 매년 크리스마스 시즌에 특별한 이벤트를 개최합니다.</a:t>
            </a:r>
            <a:endParaRPr lang="en-US" sz="1050" dirty="0"/>
          </a:p>
        </p:txBody>
      </p:sp>
      <p:sp>
        <p:nvSpPr>
          <p:cNvPr id="24" name="Text 22"/>
          <p:cNvSpPr/>
          <p:nvPr/>
        </p:nvSpPr>
        <p:spPr>
          <a:xfrm>
            <a:off x="8311134" y="6362700"/>
            <a:ext cx="3342132" cy="381000"/>
          </a:xfrm>
          <a:prstGeom prst="rect">
            <a:avLst/>
          </a:prstGeom>
          <a:noFill/>
          <a:ln/>
        </p:spPr>
        <p:txBody>
          <a:bodyPr wrap="square" lIns="0" tIns="0" rIns="0" bIns="0" rtlCol="0" anchor="t"/>
          <a:lstStyle/>
          <a:p>
            <a:pPr algn="ctr" indent="0" marL="0">
              <a:lnSpc>
                <a:spcPts val="1500"/>
              </a:lnSpc>
              <a:spcBef>
                <a:spcPts val="600"/>
              </a:spcBef>
              <a:buNone/>
            </a:pPr>
            <a:r>
              <a:rPr lang="en-US" sz="1050" dirty="0">
                <a:solidFill>
                  <a:srgbClr val="FFFFFF"/>
                </a:solidFill>
                <a:latin typeface="Noto Sans KR" pitchFamily="34" charset="0"/>
                <a:ea typeface="Noto Sans KR" pitchFamily="34" charset="-122"/>
                <a:cs typeface="Noto Sans KR" pitchFamily="34" charset="-120"/>
              </a:rPr>
              <a:t>동네 주민들과 함께 즐기는 따뜻한 크리스마스 분위기를 만들어냅니다.</a:t>
            </a:r>
            <a:endParaRPr lang="en-US" sz="1050" dirty="0"/>
          </a:p>
        </p:txBody>
      </p:sp>
      <p:pic>
        <p:nvPicPr>
          <p:cNvPr id="25" name="Image 0" descr="/var/folders/1y/yzhkrds14j1gm67qjvlds8tm7vvy2b/T/icon-bg-kcv6dl98s-1767663172010.png">    </p:cNvPr>
          <p:cNvPicPr>
            <a:picLocks noChangeAspect="1"/>
          </p:cNvPicPr>
          <p:nvPr/>
        </p:nvPicPr>
        <p:blipFill>
          <a:blip r:embed="rId1"/>
          <a:stretch>
            <a:fillRect/>
          </a:stretch>
        </p:blipFill>
        <p:spPr>
          <a:xfrm>
            <a:off x="0" y="0"/>
            <a:ext cx="12192000" cy="7734300"/>
          </a:xfrm>
          <a:prstGeom prst="rect">
            <a:avLst/>
          </a:prstGeom>
        </p:spPr>
      </p:pic>
      <p:pic>
        <p:nvPicPr>
          <p:cNvPr id="26" name="Image 1" descr="/var/folders/1y/yzhkrds14j1gm67qjvlds8tm7vvy2b/T/icon-icon-k87zlmd02-1767663172076.png">    </p:cNvPr>
          <p:cNvPicPr>
            <a:picLocks noChangeAspect="1"/>
          </p:cNvPicPr>
          <p:nvPr/>
        </p:nvPicPr>
        <p:blipFill>
          <a:blip r:embed="rId2"/>
          <a:stretch>
            <a:fillRect/>
          </a:stretch>
        </p:blipFill>
        <p:spPr>
          <a:xfrm>
            <a:off x="533400" y="2190750"/>
            <a:ext cx="171450" cy="304800"/>
          </a:xfrm>
          <a:prstGeom prst="rect">
            <a:avLst/>
          </a:prstGeom>
        </p:spPr>
      </p:pic>
      <p:pic>
        <p:nvPicPr>
          <p:cNvPr id="27" name="Image 2" descr="/var/folders/1y/yzhkrds14j1gm67qjvlds8tm7vvy2b/T/icon-icon-9q3gm6bh9-1767663172115.png">    </p:cNvPr>
          <p:cNvPicPr>
            <a:picLocks noChangeAspect="1"/>
          </p:cNvPicPr>
          <p:nvPr/>
        </p:nvPicPr>
        <p:blipFill>
          <a:blip r:embed="rId3"/>
          <a:stretch>
            <a:fillRect/>
          </a:stretch>
        </p:blipFill>
        <p:spPr>
          <a:xfrm>
            <a:off x="9817001" y="2190750"/>
            <a:ext cx="228600" cy="304800"/>
          </a:xfrm>
          <a:prstGeom prst="rect">
            <a:avLst/>
          </a:prstGeom>
        </p:spPr>
      </p:pic>
      <p:pic>
        <p:nvPicPr>
          <p:cNvPr id="28" name="Image 3" descr="/var/folders/1y/yzhkrds14j1gm67qjvlds8tm7vvy2b/T/icon-icon-6q5o5b8j6-1767663172147.png">    </p:cNvPr>
          <p:cNvPicPr>
            <a:picLocks noChangeAspect="1"/>
          </p:cNvPicPr>
          <p:nvPr/>
        </p:nvPicPr>
        <p:blipFill>
          <a:blip r:embed="rId4"/>
          <a:stretch>
            <a:fillRect/>
          </a:stretch>
        </p:blipFill>
        <p:spPr>
          <a:xfrm>
            <a:off x="571500" y="3124200"/>
            <a:ext cx="304800" cy="304800"/>
          </a:xfrm>
          <a:prstGeom prst="rect">
            <a:avLst/>
          </a:prstGeom>
        </p:spPr>
      </p:pic>
      <p:pic>
        <p:nvPicPr>
          <p:cNvPr id="29" name="Image 4" descr="/var/folders/1y/yzhkrds14j1gm67qjvlds8tm7vvy2b/T/icon-icon-i3owkuyt3-1767663172180.png">    </p:cNvPr>
          <p:cNvPicPr>
            <a:picLocks noChangeAspect="1"/>
          </p:cNvPicPr>
          <p:nvPr/>
        </p:nvPicPr>
        <p:blipFill>
          <a:blip r:embed="rId5"/>
          <a:stretch>
            <a:fillRect/>
          </a:stretch>
        </p:blipFill>
        <p:spPr>
          <a:xfrm>
            <a:off x="3676650" y="4324350"/>
            <a:ext cx="171450" cy="152400"/>
          </a:xfrm>
          <a:prstGeom prst="rect">
            <a:avLst/>
          </a:prstGeom>
        </p:spPr>
      </p:pic>
      <p:pic>
        <p:nvPicPr>
          <p:cNvPr id="30" name="Image 5" descr="/var/folders/1y/yzhkrds14j1gm67qjvlds8tm7vvy2b/T/icon-icon-wgjocshga-1767663172213.png">    </p:cNvPr>
          <p:cNvPicPr>
            <a:picLocks noChangeAspect="1"/>
          </p:cNvPicPr>
          <p:nvPr/>
        </p:nvPicPr>
        <p:blipFill>
          <a:blip r:embed="rId6"/>
          <a:stretch>
            <a:fillRect/>
          </a:stretch>
        </p:blipFill>
        <p:spPr>
          <a:xfrm>
            <a:off x="4457700" y="3124200"/>
            <a:ext cx="304800" cy="304800"/>
          </a:xfrm>
          <a:prstGeom prst="rect">
            <a:avLst/>
          </a:prstGeom>
        </p:spPr>
      </p:pic>
      <p:pic>
        <p:nvPicPr>
          <p:cNvPr id="31" name="Image 6" descr="/var/folders/1y/yzhkrds14j1gm67qjvlds8tm7vvy2b/T/icon-icon-9wcdwimxd-1767663172247.png">    </p:cNvPr>
          <p:cNvPicPr>
            <a:picLocks noChangeAspect="1"/>
          </p:cNvPicPr>
          <p:nvPr/>
        </p:nvPicPr>
        <p:blipFill>
          <a:blip r:embed="rId7"/>
          <a:stretch>
            <a:fillRect/>
          </a:stretch>
        </p:blipFill>
        <p:spPr>
          <a:xfrm>
            <a:off x="7562850" y="4324350"/>
            <a:ext cx="171450" cy="152400"/>
          </a:xfrm>
          <a:prstGeom prst="rect">
            <a:avLst/>
          </a:prstGeom>
        </p:spPr>
      </p:pic>
      <p:pic>
        <p:nvPicPr>
          <p:cNvPr id="32" name="Image 7" descr="/var/folders/1y/yzhkrds14j1gm67qjvlds8tm7vvy2b/T/icon-icon-1pj3h4g3d-1767663172280.png">    </p:cNvPr>
          <p:cNvPicPr>
            <a:picLocks noChangeAspect="1"/>
          </p:cNvPicPr>
          <p:nvPr/>
        </p:nvPicPr>
        <p:blipFill>
          <a:blip r:embed="rId8"/>
          <a:stretch>
            <a:fillRect/>
          </a:stretch>
        </p:blipFill>
        <p:spPr>
          <a:xfrm>
            <a:off x="8343900" y="3124200"/>
            <a:ext cx="304800" cy="304800"/>
          </a:xfrm>
          <a:prstGeom prst="rect">
            <a:avLst/>
          </a:prstGeom>
        </p:spPr>
      </p:pic>
      <p:pic>
        <p:nvPicPr>
          <p:cNvPr id="33" name="Image 8" descr="/var/folders/1y/yzhkrds14j1gm67qjvlds8tm7vvy2b/T/icon-icon-suvro42r0-1767663172314.png">    </p:cNvPr>
          <p:cNvPicPr>
            <a:picLocks noChangeAspect="1"/>
          </p:cNvPicPr>
          <p:nvPr/>
        </p:nvPicPr>
        <p:blipFill>
          <a:blip r:embed="rId9"/>
          <a:stretch>
            <a:fillRect/>
          </a:stretch>
        </p:blipFill>
        <p:spPr>
          <a:xfrm>
            <a:off x="11449050" y="4324350"/>
            <a:ext cx="171450" cy="152400"/>
          </a:xfrm>
          <a:prstGeom prst="rect">
            <a:avLst/>
          </a:prstGeom>
        </p:spPr>
      </p:pic>
      <p:pic>
        <p:nvPicPr>
          <p:cNvPr id="34" name="Image 9" descr="/var/folders/1y/yzhkrds14j1gm67qjvlds8tm7vvy2b/T/icon-bg-zmmuwsq6x-1767663172348.png">    </p:cNvPr>
          <p:cNvPicPr>
            <a:picLocks noChangeAspect="1"/>
          </p:cNvPicPr>
          <p:nvPr/>
        </p:nvPicPr>
        <p:blipFill>
          <a:blip r:embed="rId10"/>
          <a:stretch>
            <a:fillRect/>
          </a:stretch>
        </p:blipFill>
        <p:spPr>
          <a:xfrm>
            <a:off x="381000" y="4914900"/>
            <a:ext cx="3657600" cy="2019300"/>
          </a:xfrm>
          <a:prstGeom prst="rect">
            <a:avLst/>
          </a:prstGeom>
        </p:spPr>
      </p:pic>
      <p:pic>
        <p:nvPicPr>
          <p:cNvPr id="35" name="Image 10" descr="/var/folders/1y/yzhkrds14j1gm67qjvlds8tm7vvy2b/T/icon-bg-de9uftuhf-1767663172386.png">    </p:cNvPr>
          <p:cNvPicPr>
            <a:picLocks noChangeAspect="1"/>
          </p:cNvPicPr>
          <p:nvPr/>
        </p:nvPicPr>
        <p:blipFill>
          <a:blip r:embed="rId11"/>
          <a:stretch>
            <a:fillRect/>
          </a:stretch>
        </p:blipFill>
        <p:spPr>
          <a:xfrm>
            <a:off x="4267200" y="4914900"/>
            <a:ext cx="3657600" cy="2019300"/>
          </a:xfrm>
          <a:prstGeom prst="rect">
            <a:avLst/>
          </a:prstGeom>
        </p:spPr>
      </p:pic>
      <p:pic>
        <p:nvPicPr>
          <p:cNvPr id="36" name="Image 11" descr="/var/folders/1y/yzhkrds14j1gm67qjvlds8tm7vvy2b/T/icon-icon-uc2bldbjg-1767663172426.png">    </p:cNvPr>
          <p:cNvPicPr>
            <a:picLocks noChangeAspect="1"/>
          </p:cNvPicPr>
          <p:nvPr/>
        </p:nvPicPr>
        <p:blipFill>
          <a:blip r:embed="rId12"/>
          <a:stretch>
            <a:fillRect/>
          </a:stretch>
        </p:blipFill>
        <p:spPr>
          <a:xfrm>
            <a:off x="9857184" y="5105400"/>
            <a:ext cx="250031" cy="342900"/>
          </a:xfrm>
          <a:prstGeom prst="rect">
            <a:avLst/>
          </a:prstGeom>
        </p:spPr>
      </p:pic>
      <p:pic>
        <p:nvPicPr>
          <p:cNvPr id="37" name="Image 12" descr="/var/folders/1y/yzhkrds14j1gm67qjvlds8tm7vvy2b/T/icon-icon-3942pnhmy-1767663172465.png">    </p:cNvPr>
          <p:cNvPicPr>
            <a:picLocks noChangeAspect="1"/>
          </p:cNvPicPr>
          <p:nvPr/>
        </p:nvPicPr>
        <p:blipFill>
          <a:blip r:embed="rId13"/>
          <a:stretch>
            <a:fillRect/>
          </a:stretch>
        </p:blipFill>
        <p:spPr>
          <a:xfrm>
            <a:off x="381000" y="7181850"/>
            <a:ext cx="152400" cy="152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다이마루 (大丸)</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다양한 크기의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다이마루 백화점은 온라인 스토어를 통한 편리한 예약 시스템과 함께, 1인 가구를 위한 작은 사이즈의 케이크부터 파티용 오르되브르까지 폭넓은 크리스마스 메뉴를 제안합니다. 특히 각 지점의 특색을 살린 한정 메뉴가 돋보입니다.</a:t>
            </a:r>
            <a:endParaRPr lang="en-US" sz="1350" dirty="0"/>
          </a:p>
        </p:txBody>
      </p:sp>
      <p:sp>
        <p:nvSpPr>
          <p:cNvPr id="6" name="Text 4"/>
          <p:cNvSpPr/>
          <p:nvPr/>
        </p:nvSpPr>
        <p:spPr>
          <a:xfrm>
            <a:off x="3810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8" name="Text 6"/>
          <p:cNvSpPr/>
          <p:nvPr/>
        </p:nvSpPr>
        <p:spPr>
          <a:xfrm>
            <a:off x="1295400" y="2438400"/>
            <a:ext cx="106293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1인용 케이크</a:t>
            </a:r>
            <a:endParaRPr lang="en-US" sz="1500" dirty="0"/>
          </a:p>
        </p:txBody>
      </p:sp>
      <p:sp>
        <p:nvSpPr>
          <p:cNvPr id="9" name="Text 7"/>
          <p:cNvSpPr/>
          <p:nvPr/>
        </p:nvSpPr>
        <p:spPr>
          <a:xfrm>
            <a:off x="1295400" y="2819400"/>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 마츠자카야 온라인 스토어에서 57종의 다양한 1인용 케이크를 선보여 혼자서도 크리스마스 분위기를 즐길 수 있도록 함.</a:t>
            </a:r>
            <a:endParaRPr lang="en-US" sz="1050" dirty="0"/>
          </a:p>
        </p:txBody>
      </p:sp>
      <p:sp>
        <p:nvSpPr>
          <p:cNvPr id="10" name="Text 8"/>
          <p:cNvSpPr/>
          <p:nvPr/>
        </p:nvSpPr>
        <p:spPr>
          <a:xfrm>
            <a:off x="62103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6400800" y="2438400"/>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12" name="Text 10"/>
          <p:cNvSpPr/>
          <p:nvPr/>
        </p:nvSpPr>
        <p:spPr>
          <a:xfrm>
            <a:off x="7124700" y="2438400"/>
            <a:ext cx="220207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도쿄점 '홋페타운'</a:t>
            </a:r>
            <a:endParaRPr lang="en-US" sz="1500" dirty="0"/>
          </a:p>
        </p:txBody>
      </p:sp>
      <p:sp>
        <p:nvSpPr>
          <p:cNvPr id="13" name="Text 11"/>
          <p:cNvSpPr/>
          <p:nvPr/>
        </p:nvSpPr>
        <p:spPr>
          <a:xfrm>
            <a:off x="7124700" y="2819400"/>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지하 식품 코너 '홋페타운'에서 약 70종의 크리스마스 푸드 특선전 진행. 독특한 맛의 치킨과 다양한 종류의 슈톨렌이 인기.</a:t>
            </a:r>
            <a:endParaRPr lang="en-US" sz="1050" dirty="0"/>
          </a:p>
        </p:txBody>
      </p:sp>
      <p:sp>
        <p:nvSpPr>
          <p:cNvPr id="14" name="Text 12"/>
          <p:cNvSpPr/>
          <p:nvPr/>
        </p:nvSpPr>
        <p:spPr>
          <a:xfrm>
            <a:off x="3810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3"/>
          <p:cNvSpPr/>
          <p:nvPr/>
        </p:nvSpPr>
        <p:spPr>
          <a:xfrm>
            <a:off x="571500" y="4206329"/>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16" name="Text 14"/>
          <p:cNvSpPr/>
          <p:nvPr/>
        </p:nvSpPr>
        <p:spPr>
          <a:xfrm>
            <a:off x="1295400" y="4206329"/>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교토점 한정 케이크</a:t>
            </a:r>
            <a:endParaRPr lang="en-US" sz="1500" dirty="0"/>
          </a:p>
        </p:txBody>
      </p:sp>
      <p:sp>
        <p:nvSpPr>
          <p:cNvPr id="17" name="Text 15"/>
          <p:cNvSpPr/>
          <p:nvPr/>
        </p:nvSpPr>
        <p:spPr>
          <a:xfrm>
            <a:off x="1295400" y="4587329"/>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교토 지역의 유명 파티스리 및 인기 브랜드와 협업하여 만든 한정판 케이크. 지역색을 살린 특별한 디자인과 맛이 특징.</a:t>
            </a:r>
            <a:endParaRPr lang="en-US" sz="1050" dirty="0"/>
          </a:p>
        </p:txBody>
      </p:sp>
      <p:sp>
        <p:nvSpPr>
          <p:cNvPr id="18" name="Text 16"/>
          <p:cNvSpPr/>
          <p:nvPr/>
        </p:nvSpPr>
        <p:spPr>
          <a:xfrm>
            <a:off x="62103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6400800" y="4206329"/>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20" name="Text 18"/>
          <p:cNvSpPr/>
          <p:nvPr/>
        </p:nvSpPr>
        <p:spPr>
          <a:xfrm>
            <a:off x="7124700" y="4206329"/>
            <a:ext cx="2253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모로조프 크리스마스 케이크</a:t>
            </a:r>
            <a:endParaRPr lang="en-US" sz="1500" dirty="0"/>
          </a:p>
        </p:txBody>
      </p:sp>
      <p:sp>
        <p:nvSpPr>
          <p:cNvPr id="21" name="Text 19"/>
          <p:cNvSpPr/>
          <p:nvPr/>
        </p:nvSpPr>
        <p:spPr>
          <a:xfrm>
            <a:off x="7124700" y="4587329"/>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다이마루에 입점한 모로조프에서 선보이는 크리스마스 한정 케이크. 클래식한 디자인과 안정적인 맛으로 꾸준한 사랑을 받음.</a:t>
            </a:r>
            <a:endParaRPr lang="en-US" sz="1050" dirty="0"/>
          </a:p>
        </p:txBody>
      </p:sp>
      <p:sp>
        <p:nvSpPr>
          <p:cNvPr id="22" name="Text 20"/>
          <p:cNvSpPr/>
          <p:nvPr/>
        </p:nvSpPr>
        <p:spPr>
          <a:xfrm>
            <a:off x="381000" y="5783759"/>
            <a:ext cx="11430000" cy="1028700"/>
          </a:xfrm>
          <a:prstGeom prst="roundRect">
            <a:avLst>
              <a:gd name="adj" fmla="val 740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3" name="Text 21"/>
          <p:cNvSpPr/>
          <p:nvPr/>
        </p:nvSpPr>
        <p:spPr>
          <a:xfrm>
            <a:off x="571500" y="5974259"/>
            <a:ext cx="1126998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8B0000"/>
                </a:solidFill>
                <a:latin typeface="Noto Sans KR" pitchFamily="34" charset="0"/>
                <a:ea typeface="Noto Sans KR" pitchFamily="34" charset="-122"/>
                <a:cs typeface="Noto Sans KR" pitchFamily="34" charset="-120"/>
              </a:rPr>
              <a:t>다이마루의 특별한 서비스</a:t>
            </a:r>
            <a:endParaRPr lang="en-US" sz="1350" dirty="0"/>
          </a:p>
        </p:txBody>
      </p:sp>
      <p:pic>
        <p:nvPicPr>
          <p:cNvPr id="24" name="Image 0" descr="/var/folders/1y/yzhkrds14j1gm67qjvlds8tm7vvy2b/T/icon-bg-ae7kpopxd-1767663106238.png">    </p:cNvPr>
          <p:cNvPicPr>
            <a:picLocks noChangeAspect="1"/>
          </p:cNvPicPr>
          <p:nvPr/>
        </p:nvPicPr>
        <p:blipFill>
          <a:blip r:embed="rId1"/>
          <a:stretch>
            <a:fillRect/>
          </a:stretch>
        </p:blipFill>
        <p:spPr>
          <a:xfrm>
            <a:off x="0" y="0"/>
            <a:ext cx="12192000" cy="7612559"/>
          </a:xfrm>
          <a:prstGeom prst="rect">
            <a:avLst/>
          </a:prstGeom>
        </p:spPr>
      </p:pic>
      <p:pic>
        <p:nvPicPr>
          <p:cNvPr id="25" name="Image 1" descr="/var/folders/1y/yzhkrds14j1gm67qjvlds8tm7vvy2b/T/icon-icon-2bqjxppjn-1767663106307.png">    </p:cNvPr>
          <p:cNvPicPr>
            <a:picLocks noChangeAspect="1"/>
          </p:cNvPicPr>
          <p:nvPr/>
        </p:nvPicPr>
        <p:blipFill>
          <a:blip r:embed="rId2"/>
          <a:stretch>
            <a:fillRect/>
          </a:stretch>
        </p:blipFill>
        <p:spPr>
          <a:xfrm>
            <a:off x="757238" y="2571750"/>
            <a:ext cx="200025" cy="304800"/>
          </a:xfrm>
          <a:prstGeom prst="rect">
            <a:avLst/>
          </a:prstGeom>
        </p:spPr>
      </p:pic>
      <p:pic>
        <p:nvPicPr>
          <p:cNvPr id="26" name="Image 2" descr="/var/folders/1y/yzhkrds14j1gm67qjvlds8tm7vvy2b/T/icon-icon-5wgeu9n55-1767663106341.png">    </p:cNvPr>
          <p:cNvPicPr>
            <a:picLocks noChangeAspect="1"/>
          </p:cNvPicPr>
          <p:nvPr/>
        </p:nvPicPr>
        <p:blipFill>
          <a:blip r:embed="rId3"/>
          <a:stretch>
            <a:fillRect/>
          </a:stretch>
        </p:blipFill>
        <p:spPr>
          <a:xfrm>
            <a:off x="6586538" y="2571750"/>
            <a:ext cx="200025" cy="304800"/>
          </a:xfrm>
          <a:prstGeom prst="rect">
            <a:avLst/>
          </a:prstGeom>
        </p:spPr>
      </p:pic>
      <p:pic>
        <p:nvPicPr>
          <p:cNvPr id="27" name="Image 3" descr="/var/folders/1y/yzhkrds14j1gm67qjvlds8tm7vvy2b/T/icon-icon-2dpmbi9xe-1767663106371.png">    </p:cNvPr>
          <p:cNvPicPr>
            <a:picLocks noChangeAspect="1"/>
          </p:cNvPicPr>
          <p:nvPr/>
        </p:nvPicPr>
        <p:blipFill>
          <a:blip r:embed="rId4"/>
          <a:stretch>
            <a:fillRect/>
          </a:stretch>
        </p:blipFill>
        <p:spPr>
          <a:xfrm>
            <a:off x="771525" y="4339679"/>
            <a:ext cx="171450" cy="304800"/>
          </a:xfrm>
          <a:prstGeom prst="rect">
            <a:avLst/>
          </a:prstGeom>
        </p:spPr>
      </p:pic>
      <p:pic>
        <p:nvPicPr>
          <p:cNvPr id="28" name="Image 4" descr="/var/folders/1y/yzhkrds14j1gm67qjvlds8tm7vvy2b/T/icon-icon-w61qiwteh-1767663106405.png">    </p:cNvPr>
          <p:cNvPicPr>
            <a:picLocks noChangeAspect="1"/>
          </p:cNvPicPr>
          <p:nvPr/>
        </p:nvPicPr>
        <p:blipFill>
          <a:blip r:embed="rId5"/>
          <a:stretch>
            <a:fillRect/>
          </a:stretch>
        </p:blipFill>
        <p:spPr>
          <a:xfrm>
            <a:off x="6572250" y="4339679"/>
            <a:ext cx="228600" cy="304800"/>
          </a:xfrm>
          <a:prstGeom prst="rect">
            <a:avLst/>
          </a:prstGeom>
        </p:spPr>
      </p:pic>
      <p:pic>
        <p:nvPicPr>
          <p:cNvPr id="29" name="Image 5" descr="/var/folders/1y/yzhkrds14j1gm67qjvlds8tm7vvy2b/T/icon-icon-pjgd8smkg-1767663106439.png">    </p:cNvPr>
          <p:cNvPicPr>
            <a:picLocks noChangeAspect="1"/>
          </p:cNvPicPr>
          <p:nvPr/>
        </p:nvPicPr>
        <p:blipFill>
          <a:blip r:embed="rId6"/>
          <a:stretch>
            <a:fillRect/>
          </a:stretch>
        </p:blipFill>
        <p:spPr>
          <a:xfrm>
            <a:off x="571500" y="6355259"/>
            <a:ext cx="214313" cy="266700"/>
          </a:xfrm>
          <a:prstGeom prst="rect">
            <a:avLst/>
          </a:prstGeom>
        </p:spPr>
      </p:pic>
      <p:pic>
        <p:nvPicPr>
          <p:cNvPr id="30" name="Image 6" descr="/var/folders/1y/yzhkrds14j1gm67qjvlds8tm7vvy2b/T/icon-icon-zlwo4vcvj-1767663106474.png">    </p:cNvPr>
          <p:cNvPicPr>
            <a:picLocks noChangeAspect="1"/>
          </p:cNvPicPr>
          <p:nvPr/>
        </p:nvPicPr>
        <p:blipFill>
          <a:blip r:embed="rId7"/>
          <a:stretch>
            <a:fillRect/>
          </a:stretch>
        </p:blipFill>
        <p:spPr>
          <a:xfrm>
            <a:off x="4305300" y="6355259"/>
            <a:ext cx="238125" cy="266700"/>
          </a:xfrm>
          <a:prstGeom prst="rect">
            <a:avLst/>
          </a:prstGeom>
        </p:spPr>
      </p:pic>
      <p:pic>
        <p:nvPicPr>
          <p:cNvPr id="31" name="Image 7" descr="/var/folders/1y/yzhkrds14j1gm67qjvlds8tm7vvy2b/T/icon-icon-ouupmjndx-1767663106505.png">    </p:cNvPr>
          <p:cNvPicPr>
            <a:picLocks noChangeAspect="1"/>
          </p:cNvPicPr>
          <p:nvPr/>
        </p:nvPicPr>
        <p:blipFill>
          <a:blip r:embed="rId8"/>
          <a:stretch>
            <a:fillRect/>
          </a:stretch>
        </p:blipFill>
        <p:spPr>
          <a:xfrm>
            <a:off x="8039100" y="6355259"/>
            <a:ext cx="214313" cy="266700"/>
          </a:xfrm>
          <a:prstGeom prst="rect">
            <a:avLst/>
          </a:prstGeom>
        </p:spPr>
      </p:pic>
      <p:pic>
        <p:nvPicPr>
          <p:cNvPr id="32" name="Image 8" descr="/var/folders/1y/yzhkrds14j1gm67qjvlds8tm7vvy2b/T/icon-icon-i3r6g62po-1767663106539.png">    </p:cNvPr>
          <p:cNvPicPr>
            <a:picLocks noChangeAspect="1"/>
          </p:cNvPicPr>
          <p:nvPr/>
        </p:nvPicPr>
        <p:blipFill>
          <a:blip r:embed="rId9"/>
          <a:stretch>
            <a:fillRect/>
          </a:stretch>
        </p:blipFill>
        <p:spPr>
          <a:xfrm>
            <a:off x="381000" y="7060109"/>
            <a:ext cx="152400" cy="152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마츠야 (松屋)</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럭셔리 프리미엄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885825" y="1695450"/>
            <a:ext cx="3202320" cy="266700"/>
          </a:xfrm>
          <a:prstGeom prst="rect">
            <a:avLst/>
          </a:prstGeom>
          <a:noFill/>
          <a:ln/>
        </p:spPr>
        <p:txBody>
          <a:bodyPr wrap="square" lIns="0" tIns="0" rIns="0" bIns="0" rtlCol="0" anchor="t"/>
          <a:lstStyle/>
          <a:p>
            <a:pPr algn="l"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럭셔리하게 즐기는 프리미엄 크리스마스</a:t>
            </a:r>
            <a:endParaRPr lang="en-US" sz="1500" dirty="0"/>
          </a:p>
        </p:txBody>
      </p:sp>
      <p:sp>
        <p:nvSpPr>
          <p:cNvPr id="6" name="Text 4"/>
          <p:cNvSpPr/>
          <p:nvPr/>
        </p:nvSpPr>
        <p:spPr>
          <a:xfrm>
            <a:off x="571500" y="2095500"/>
            <a:ext cx="11269980" cy="4572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마츠야 긴자는 '럭셔리하게 즐기는 프리미엄 크리스마스'를 테마로, 세계적인 명품 브랜드의 한정판 케이크를 선보이며 특별한 크리스마스를 제안합니다. 소수정예의 엄선된 라인업으로 고급 디저트 시장을 공략합니다.</a:t>
            </a:r>
            <a:endParaRPr lang="en-US" sz="1200" dirty="0"/>
          </a:p>
        </p:txBody>
      </p:sp>
      <p:sp>
        <p:nvSpPr>
          <p:cNvPr id="7" name="Text 5"/>
          <p:cNvSpPr/>
          <p:nvPr/>
        </p:nvSpPr>
        <p:spPr>
          <a:xfrm>
            <a:off x="3810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609600" y="3276600"/>
            <a:ext cx="200534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 메종 뒤 쇼콜라 케이크</a:t>
            </a:r>
            <a:endParaRPr lang="en-US" sz="1500" dirty="0"/>
          </a:p>
        </p:txBody>
      </p:sp>
      <p:sp>
        <p:nvSpPr>
          <p:cNvPr id="9" name="Text 7"/>
          <p:cNvSpPr/>
          <p:nvPr/>
        </p:nvSpPr>
        <p:spPr>
          <a:xfrm>
            <a:off x="6096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0" name="Text 8"/>
          <p:cNvSpPr/>
          <p:nvPr/>
        </p:nvSpPr>
        <p:spPr>
          <a:xfrm>
            <a:off x="11049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1" name="Text 9"/>
          <p:cNvSpPr/>
          <p:nvPr/>
        </p:nvSpPr>
        <p:spPr>
          <a:xfrm>
            <a:off x="16002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2" name="Text 10"/>
          <p:cNvSpPr/>
          <p:nvPr/>
        </p:nvSpPr>
        <p:spPr>
          <a:xfrm>
            <a:off x="20955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3" name="Text 11"/>
          <p:cNvSpPr/>
          <p:nvPr/>
        </p:nvSpPr>
        <p:spPr>
          <a:xfrm>
            <a:off x="609600" y="4229100"/>
            <a:ext cx="3264408"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파리의 명품 초콜릿 브랜드 '라 메종 뒤 쇼콜라'의 프리미엄 케이크를 프랑스 외 지역에서는 마츠야 긴자에서만 한정 판매.</a:t>
            </a:r>
            <a:endParaRPr lang="en-US" sz="1050" dirty="0"/>
          </a:p>
        </p:txBody>
      </p:sp>
      <p:sp>
        <p:nvSpPr>
          <p:cNvPr id="14" name="Text 12"/>
          <p:cNvSpPr/>
          <p:nvPr/>
        </p:nvSpPr>
        <p:spPr>
          <a:xfrm>
            <a:off x="42672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3"/>
          <p:cNvSpPr/>
          <p:nvPr/>
        </p:nvSpPr>
        <p:spPr>
          <a:xfrm>
            <a:off x="4495800" y="3276600"/>
            <a:ext cx="19509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마츠야 긴자 추천 케이크</a:t>
            </a:r>
            <a:endParaRPr lang="en-US" sz="1500" dirty="0"/>
          </a:p>
        </p:txBody>
      </p:sp>
      <p:sp>
        <p:nvSpPr>
          <p:cNvPr id="16" name="Text 14"/>
          <p:cNvSpPr/>
          <p:nvPr/>
        </p:nvSpPr>
        <p:spPr>
          <a:xfrm>
            <a:off x="44958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7" name="Text 15"/>
          <p:cNvSpPr/>
          <p:nvPr/>
        </p:nvSpPr>
        <p:spPr>
          <a:xfrm>
            <a:off x="49911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8" name="Text 16"/>
          <p:cNvSpPr/>
          <p:nvPr/>
        </p:nvSpPr>
        <p:spPr>
          <a:xfrm>
            <a:off x="54864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9" name="Text 17"/>
          <p:cNvSpPr/>
          <p:nvPr/>
        </p:nvSpPr>
        <p:spPr>
          <a:xfrm>
            <a:off x="59817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0" name="Text 18"/>
          <p:cNvSpPr/>
          <p:nvPr/>
        </p:nvSpPr>
        <p:spPr>
          <a:xfrm>
            <a:off x="4495800" y="4229100"/>
            <a:ext cx="32644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총 38종의 생케이크 중, 바이어가 엄선한 17종의 추천 케이크. 유명 파티시에의 독창성이 돋보이는 제품들로 구성.</a:t>
            </a:r>
            <a:endParaRPr lang="en-US" sz="1050" dirty="0"/>
          </a:p>
        </p:txBody>
      </p:sp>
      <p:sp>
        <p:nvSpPr>
          <p:cNvPr id="21" name="Text 19"/>
          <p:cNvSpPr/>
          <p:nvPr/>
        </p:nvSpPr>
        <p:spPr>
          <a:xfrm>
            <a:off x="81534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20"/>
          <p:cNvSpPr/>
          <p:nvPr/>
        </p:nvSpPr>
        <p:spPr>
          <a:xfrm>
            <a:off x="8382000" y="3276600"/>
            <a:ext cx="2452253"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디너 &amp; 오르되브르</a:t>
            </a:r>
            <a:endParaRPr lang="en-US" sz="1500" dirty="0"/>
          </a:p>
        </p:txBody>
      </p:sp>
      <p:sp>
        <p:nvSpPr>
          <p:cNvPr id="23" name="Text 21"/>
          <p:cNvSpPr/>
          <p:nvPr/>
        </p:nvSpPr>
        <p:spPr>
          <a:xfrm>
            <a:off x="83820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4" name="Text 22"/>
          <p:cNvSpPr/>
          <p:nvPr/>
        </p:nvSpPr>
        <p:spPr>
          <a:xfrm>
            <a:off x="88773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5" name="Text 23"/>
          <p:cNvSpPr/>
          <p:nvPr/>
        </p:nvSpPr>
        <p:spPr>
          <a:xfrm>
            <a:off x="93726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6" name="Text 24"/>
          <p:cNvSpPr/>
          <p:nvPr/>
        </p:nvSpPr>
        <p:spPr>
          <a:xfrm>
            <a:off x="9867900" y="3695700"/>
            <a:ext cx="381000" cy="381000"/>
          </a:xfrm>
          <a:prstGeom prst="roundRect">
            <a:avLst>
              <a:gd name="adj" fmla="val 24997500"/>
            </a:avLst>
          </a:prstGeom>
          <a:solidFill>
            <a:srgbClr val="9CA3AF"/>
          </a:solidFill>
          <a:ln/>
        </p:spPr>
        <p:txBody>
          <a:bodyPr wrap="square" rtlCol="0" anchor="ctr"/>
          <a:lstStyle/>
          <a:p>
            <a:pPr indent="0" marL="0">
              <a:buNone/>
            </a:pPr>
            <a:endParaRPr lang="en-US" dirty="0"/>
          </a:p>
        </p:txBody>
      </p:sp>
      <p:sp>
        <p:nvSpPr>
          <p:cNvPr id="27" name="Text 25"/>
          <p:cNvSpPr/>
          <p:nvPr/>
        </p:nvSpPr>
        <p:spPr>
          <a:xfrm>
            <a:off x="8382000" y="4229100"/>
            <a:ext cx="3264408"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케이크 외에도 크리스마스 파티를 위한 다양한 델리, 오르되브르를 온라인으로 예약 판매. 핀초스 스타일의 플레이트가 인기.</a:t>
            </a:r>
            <a:endParaRPr lang="en-US" sz="1050" dirty="0"/>
          </a:p>
        </p:txBody>
      </p:sp>
      <p:sp>
        <p:nvSpPr>
          <p:cNvPr id="28" name="Text 26"/>
          <p:cNvSpPr/>
          <p:nvPr/>
        </p:nvSpPr>
        <p:spPr>
          <a:xfrm>
            <a:off x="3810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9" name="Text 27"/>
          <p:cNvSpPr/>
          <p:nvPr/>
        </p:nvSpPr>
        <p:spPr>
          <a:xfrm>
            <a:off x="5334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0" name="Text 28"/>
          <p:cNvSpPr/>
          <p:nvPr/>
        </p:nvSpPr>
        <p:spPr>
          <a:xfrm>
            <a:off x="1143000" y="5920829"/>
            <a:ext cx="2568080"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프리미엄 브랜드</a:t>
            </a:r>
            <a:endParaRPr lang="en-US" sz="1350" dirty="0"/>
          </a:p>
        </p:txBody>
      </p:sp>
      <p:sp>
        <p:nvSpPr>
          <p:cNvPr id="31" name="Text 29"/>
          <p:cNvSpPr/>
          <p:nvPr/>
        </p:nvSpPr>
        <p:spPr>
          <a:xfrm>
            <a:off x="1143000" y="6187529"/>
            <a:ext cx="2568080"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세계적인 명품 브랜드의 특별한 한정판 케이크</a:t>
            </a:r>
            <a:endParaRPr lang="en-US" sz="1050" dirty="0"/>
          </a:p>
        </p:txBody>
      </p:sp>
      <p:sp>
        <p:nvSpPr>
          <p:cNvPr id="32" name="Text 30"/>
          <p:cNvSpPr/>
          <p:nvPr/>
        </p:nvSpPr>
        <p:spPr>
          <a:xfrm>
            <a:off x="42672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3" name="Text 31"/>
          <p:cNvSpPr/>
          <p:nvPr/>
        </p:nvSpPr>
        <p:spPr>
          <a:xfrm>
            <a:off x="44196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4" name="Text 32"/>
          <p:cNvSpPr/>
          <p:nvPr/>
        </p:nvSpPr>
        <p:spPr>
          <a:xfrm>
            <a:off x="5029200" y="5920829"/>
            <a:ext cx="2404890"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독창적인 디자인</a:t>
            </a:r>
            <a:endParaRPr lang="en-US" sz="1350" dirty="0"/>
          </a:p>
        </p:txBody>
      </p:sp>
      <p:sp>
        <p:nvSpPr>
          <p:cNvPr id="35" name="Text 33"/>
          <p:cNvSpPr/>
          <p:nvPr/>
        </p:nvSpPr>
        <p:spPr>
          <a:xfrm>
            <a:off x="5029200" y="6187529"/>
            <a:ext cx="2404890"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유명 파티시에의 독특한 크리스마스 케이크</a:t>
            </a:r>
            <a:endParaRPr lang="en-US" sz="1050" dirty="0"/>
          </a:p>
        </p:txBody>
      </p:sp>
      <p:sp>
        <p:nvSpPr>
          <p:cNvPr id="36" name="Text 34"/>
          <p:cNvSpPr/>
          <p:nvPr/>
        </p:nvSpPr>
        <p:spPr>
          <a:xfrm>
            <a:off x="81534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7" name="Text 35"/>
          <p:cNvSpPr/>
          <p:nvPr/>
        </p:nvSpPr>
        <p:spPr>
          <a:xfrm>
            <a:off x="83058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8" name="Text 36"/>
          <p:cNvSpPr/>
          <p:nvPr/>
        </p:nvSpPr>
        <p:spPr>
          <a:xfrm>
            <a:off x="8915400" y="5920829"/>
            <a:ext cx="2442993"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온라인 예약</a:t>
            </a:r>
            <a:endParaRPr lang="en-US" sz="1350" dirty="0"/>
          </a:p>
        </p:txBody>
      </p:sp>
      <p:sp>
        <p:nvSpPr>
          <p:cNvPr id="39" name="Text 37"/>
          <p:cNvSpPr/>
          <p:nvPr/>
        </p:nvSpPr>
        <p:spPr>
          <a:xfrm>
            <a:off x="8915400" y="6187529"/>
            <a:ext cx="2442993"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마츠야 긴자 온라인 스토어에서 편리한 주문</a:t>
            </a:r>
            <a:endParaRPr lang="en-US" sz="1050" dirty="0"/>
          </a:p>
        </p:txBody>
      </p:sp>
      <p:pic>
        <p:nvPicPr>
          <p:cNvPr id="40" name="Image 0" descr="/var/folders/1y/yzhkrds14j1gm67qjvlds8tm7vvy2b/T/icon-bg-fst1y3mmd-1767663118588.png">    </p:cNvPr>
          <p:cNvPicPr>
            <a:picLocks noChangeAspect="1"/>
          </p:cNvPicPr>
          <p:nvPr/>
        </p:nvPicPr>
        <p:blipFill>
          <a:blip r:embed="rId1"/>
          <a:stretch>
            <a:fillRect/>
          </a:stretch>
        </p:blipFill>
        <p:spPr>
          <a:xfrm>
            <a:off x="0" y="0"/>
            <a:ext cx="12192000" cy="7330529"/>
          </a:xfrm>
          <a:prstGeom prst="rect">
            <a:avLst/>
          </a:prstGeom>
        </p:spPr>
      </p:pic>
      <p:pic>
        <p:nvPicPr>
          <p:cNvPr id="41" name="Image 1" descr="/var/folders/1y/yzhkrds14j1gm67qjvlds8tm7vvy2b/T/icon-bg-rcok4eagc-1767663118655.png">    </p:cNvPr>
          <p:cNvPicPr>
            <a:picLocks noChangeAspect="1"/>
          </p:cNvPicPr>
          <p:nvPr/>
        </p:nvPicPr>
        <p:blipFill>
          <a:blip r:embed="rId2"/>
          <a:stretch>
            <a:fillRect/>
          </a:stretch>
        </p:blipFill>
        <p:spPr>
          <a:xfrm>
            <a:off x="381000" y="1485900"/>
            <a:ext cx="11430000" cy="1257300"/>
          </a:xfrm>
          <a:prstGeom prst="rect">
            <a:avLst/>
          </a:prstGeom>
        </p:spPr>
      </p:pic>
      <p:pic>
        <p:nvPicPr>
          <p:cNvPr id="42" name="Image 2" descr="/var/folders/1y/yzhkrds14j1gm67qjvlds8tm7vvy2b/T/icon-icon-0lnym104u-1767663118701.png">    </p:cNvPr>
          <p:cNvPicPr>
            <a:picLocks noChangeAspect="1"/>
          </p:cNvPicPr>
          <p:nvPr/>
        </p:nvPicPr>
        <p:blipFill>
          <a:blip r:embed="rId3"/>
          <a:stretch>
            <a:fillRect/>
          </a:stretch>
        </p:blipFill>
        <p:spPr>
          <a:xfrm>
            <a:off x="571500" y="1676400"/>
            <a:ext cx="200025" cy="304800"/>
          </a:xfrm>
          <a:prstGeom prst="rect">
            <a:avLst/>
          </a:prstGeom>
        </p:spPr>
      </p:pic>
      <p:pic>
        <p:nvPicPr>
          <p:cNvPr id="43" name="Image 3" descr="/var/folders/1y/yzhkrds14j1gm67qjvlds8tm7vvy2b/T/icon-icon-m5t31ska1-1767663118740.png">    </p:cNvPr>
          <p:cNvPicPr>
            <a:picLocks noChangeAspect="1"/>
          </p:cNvPicPr>
          <p:nvPr/>
        </p:nvPicPr>
        <p:blipFill>
          <a:blip r:embed="rId4"/>
          <a:stretch>
            <a:fillRect/>
          </a:stretch>
        </p:blipFill>
        <p:spPr>
          <a:xfrm>
            <a:off x="4139654" y="1676400"/>
            <a:ext cx="200025" cy="304800"/>
          </a:xfrm>
          <a:prstGeom prst="rect">
            <a:avLst/>
          </a:prstGeom>
        </p:spPr>
      </p:pic>
      <p:pic>
        <p:nvPicPr>
          <p:cNvPr id="44" name="Image 4" descr="/var/folders/1y/yzhkrds14j1gm67qjvlds8tm7vvy2b/T/icon-icon-t1iaptowe-1767663118772.png">    </p:cNvPr>
          <p:cNvPicPr>
            <a:picLocks noChangeAspect="1"/>
          </p:cNvPicPr>
          <p:nvPr/>
        </p:nvPicPr>
        <p:blipFill>
          <a:blip r:embed="rId5"/>
          <a:stretch>
            <a:fillRect/>
          </a:stretch>
        </p:blipFill>
        <p:spPr>
          <a:xfrm>
            <a:off x="3638550" y="3333750"/>
            <a:ext cx="171450" cy="152400"/>
          </a:xfrm>
          <a:prstGeom prst="rect">
            <a:avLst/>
          </a:prstGeom>
        </p:spPr>
      </p:pic>
      <p:pic>
        <p:nvPicPr>
          <p:cNvPr id="45" name="Image 5" descr="/var/folders/1y/yzhkrds14j1gm67qjvlds8tm7vvy2b/T/icon-icon-6rz8b33io-1767663118807.png">    </p:cNvPr>
          <p:cNvPicPr>
            <a:picLocks noChangeAspect="1"/>
          </p:cNvPicPr>
          <p:nvPr/>
        </p:nvPicPr>
        <p:blipFill>
          <a:blip r:embed="rId6"/>
          <a:stretch>
            <a:fillRect/>
          </a:stretch>
        </p:blipFill>
        <p:spPr>
          <a:xfrm>
            <a:off x="714375" y="3810000"/>
            <a:ext cx="171450" cy="152400"/>
          </a:xfrm>
          <a:prstGeom prst="rect">
            <a:avLst/>
          </a:prstGeom>
        </p:spPr>
      </p:pic>
      <p:pic>
        <p:nvPicPr>
          <p:cNvPr id="46" name="Image 6" descr="/var/folders/1y/yzhkrds14j1gm67qjvlds8tm7vvy2b/T/icon-icon-3zk5tmq8z-1767663118840.png">    </p:cNvPr>
          <p:cNvPicPr>
            <a:picLocks noChangeAspect="1"/>
          </p:cNvPicPr>
          <p:nvPr/>
        </p:nvPicPr>
        <p:blipFill>
          <a:blip r:embed="rId7"/>
          <a:stretch>
            <a:fillRect/>
          </a:stretch>
        </p:blipFill>
        <p:spPr>
          <a:xfrm>
            <a:off x="1209675" y="3810000"/>
            <a:ext cx="171450" cy="152400"/>
          </a:xfrm>
          <a:prstGeom prst="rect">
            <a:avLst/>
          </a:prstGeom>
        </p:spPr>
      </p:pic>
      <p:pic>
        <p:nvPicPr>
          <p:cNvPr id="47" name="Image 7" descr="/var/folders/1y/yzhkrds14j1gm67qjvlds8tm7vvy2b/T/icon-icon-7vvbr977u-1767663118872.png">    </p:cNvPr>
          <p:cNvPicPr>
            <a:picLocks noChangeAspect="1"/>
          </p:cNvPicPr>
          <p:nvPr/>
        </p:nvPicPr>
        <p:blipFill>
          <a:blip r:embed="rId8"/>
          <a:stretch>
            <a:fillRect/>
          </a:stretch>
        </p:blipFill>
        <p:spPr>
          <a:xfrm>
            <a:off x="1704975" y="3810000"/>
            <a:ext cx="171450" cy="152400"/>
          </a:xfrm>
          <a:prstGeom prst="rect">
            <a:avLst/>
          </a:prstGeom>
        </p:spPr>
      </p:pic>
      <p:pic>
        <p:nvPicPr>
          <p:cNvPr id="48" name="Image 8" descr="/var/folders/1y/yzhkrds14j1gm67qjvlds8tm7vvy2b/T/icon-icon-9iy5kukq0-1767663118906.png">    </p:cNvPr>
          <p:cNvPicPr>
            <a:picLocks noChangeAspect="1"/>
          </p:cNvPicPr>
          <p:nvPr/>
        </p:nvPicPr>
        <p:blipFill>
          <a:blip r:embed="rId9"/>
          <a:stretch>
            <a:fillRect/>
          </a:stretch>
        </p:blipFill>
        <p:spPr>
          <a:xfrm>
            <a:off x="2200275" y="3810000"/>
            <a:ext cx="171450" cy="152400"/>
          </a:xfrm>
          <a:prstGeom prst="rect">
            <a:avLst/>
          </a:prstGeom>
        </p:spPr>
      </p:pic>
      <p:pic>
        <p:nvPicPr>
          <p:cNvPr id="49" name="Image 9" descr="/var/folders/1y/yzhkrds14j1gm67qjvlds8tm7vvy2b/T/icon-icon-z827gnm8k-1767663118938.png">    </p:cNvPr>
          <p:cNvPicPr>
            <a:picLocks noChangeAspect="1"/>
          </p:cNvPicPr>
          <p:nvPr/>
        </p:nvPicPr>
        <p:blipFill>
          <a:blip r:embed="rId10"/>
          <a:stretch>
            <a:fillRect/>
          </a:stretch>
        </p:blipFill>
        <p:spPr>
          <a:xfrm>
            <a:off x="7524750" y="3333750"/>
            <a:ext cx="171450" cy="152400"/>
          </a:xfrm>
          <a:prstGeom prst="rect">
            <a:avLst/>
          </a:prstGeom>
        </p:spPr>
      </p:pic>
      <p:pic>
        <p:nvPicPr>
          <p:cNvPr id="50" name="Image 10" descr="/var/folders/1y/yzhkrds14j1gm67qjvlds8tm7vvy2b/T/icon-icon-lrgw1o9jb-1767663118971.png">    </p:cNvPr>
          <p:cNvPicPr>
            <a:picLocks noChangeAspect="1"/>
          </p:cNvPicPr>
          <p:nvPr/>
        </p:nvPicPr>
        <p:blipFill>
          <a:blip r:embed="rId11"/>
          <a:stretch>
            <a:fillRect/>
          </a:stretch>
        </p:blipFill>
        <p:spPr>
          <a:xfrm>
            <a:off x="4600575" y="3810000"/>
            <a:ext cx="171450" cy="152400"/>
          </a:xfrm>
          <a:prstGeom prst="rect">
            <a:avLst/>
          </a:prstGeom>
        </p:spPr>
      </p:pic>
      <p:pic>
        <p:nvPicPr>
          <p:cNvPr id="51" name="Image 11" descr="/var/folders/1y/yzhkrds14j1gm67qjvlds8tm7vvy2b/T/icon-icon-yiqcnj3wt-1767663119006.png">    </p:cNvPr>
          <p:cNvPicPr>
            <a:picLocks noChangeAspect="1"/>
          </p:cNvPicPr>
          <p:nvPr/>
        </p:nvPicPr>
        <p:blipFill>
          <a:blip r:embed="rId12"/>
          <a:stretch>
            <a:fillRect/>
          </a:stretch>
        </p:blipFill>
        <p:spPr>
          <a:xfrm>
            <a:off x="5095875" y="3810000"/>
            <a:ext cx="171450" cy="152400"/>
          </a:xfrm>
          <a:prstGeom prst="rect">
            <a:avLst/>
          </a:prstGeom>
        </p:spPr>
      </p:pic>
      <p:pic>
        <p:nvPicPr>
          <p:cNvPr id="52" name="Image 12" descr="/var/folders/1y/yzhkrds14j1gm67qjvlds8tm7vvy2b/T/icon-icon-i19hmtwgd-1767663119039.png">    </p:cNvPr>
          <p:cNvPicPr>
            <a:picLocks noChangeAspect="1"/>
          </p:cNvPicPr>
          <p:nvPr/>
        </p:nvPicPr>
        <p:blipFill>
          <a:blip r:embed="rId13"/>
          <a:stretch>
            <a:fillRect/>
          </a:stretch>
        </p:blipFill>
        <p:spPr>
          <a:xfrm>
            <a:off x="5591175" y="3810000"/>
            <a:ext cx="171450" cy="152400"/>
          </a:xfrm>
          <a:prstGeom prst="rect">
            <a:avLst/>
          </a:prstGeom>
        </p:spPr>
      </p:pic>
      <p:pic>
        <p:nvPicPr>
          <p:cNvPr id="53" name="Image 13" descr="/var/folders/1y/yzhkrds14j1gm67qjvlds8tm7vvy2b/T/icon-icon-gzgcsgqao-1767663119073.png">    </p:cNvPr>
          <p:cNvPicPr>
            <a:picLocks noChangeAspect="1"/>
          </p:cNvPicPr>
          <p:nvPr/>
        </p:nvPicPr>
        <p:blipFill>
          <a:blip r:embed="rId14"/>
          <a:stretch>
            <a:fillRect/>
          </a:stretch>
        </p:blipFill>
        <p:spPr>
          <a:xfrm>
            <a:off x="6086475" y="3810000"/>
            <a:ext cx="171450" cy="152400"/>
          </a:xfrm>
          <a:prstGeom prst="rect">
            <a:avLst/>
          </a:prstGeom>
        </p:spPr>
      </p:pic>
      <p:pic>
        <p:nvPicPr>
          <p:cNvPr id="54" name="Image 14" descr="/var/folders/1y/yzhkrds14j1gm67qjvlds8tm7vvy2b/T/icon-icon-2wgma1tss-1767663119106.png">    </p:cNvPr>
          <p:cNvPicPr>
            <a:picLocks noChangeAspect="1"/>
          </p:cNvPicPr>
          <p:nvPr/>
        </p:nvPicPr>
        <p:blipFill>
          <a:blip r:embed="rId15"/>
          <a:stretch>
            <a:fillRect/>
          </a:stretch>
        </p:blipFill>
        <p:spPr>
          <a:xfrm>
            <a:off x="11410950" y="3333750"/>
            <a:ext cx="171450" cy="152400"/>
          </a:xfrm>
          <a:prstGeom prst="rect">
            <a:avLst/>
          </a:prstGeom>
        </p:spPr>
      </p:pic>
      <p:pic>
        <p:nvPicPr>
          <p:cNvPr id="55" name="Image 15" descr="/var/folders/1y/yzhkrds14j1gm67qjvlds8tm7vvy2b/T/icon-icon-f32006v9f-1767663119140.png">    </p:cNvPr>
          <p:cNvPicPr>
            <a:picLocks noChangeAspect="1"/>
          </p:cNvPicPr>
          <p:nvPr/>
        </p:nvPicPr>
        <p:blipFill>
          <a:blip r:embed="rId16"/>
          <a:stretch>
            <a:fillRect/>
          </a:stretch>
        </p:blipFill>
        <p:spPr>
          <a:xfrm>
            <a:off x="8486775" y="3810000"/>
            <a:ext cx="171450" cy="152400"/>
          </a:xfrm>
          <a:prstGeom prst="rect">
            <a:avLst/>
          </a:prstGeom>
        </p:spPr>
      </p:pic>
      <p:pic>
        <p:nvPicPr>
          <p:cNvPr id="56" name="Image 16" descr="/var/folders/1y/yzhkrds14j1gm67qjvlds8tm7vvy2b/T/icon-icon-oyla22joq-1767663119172.png">    </p:cNvPr>
          <p:cNvPicPr>
            <a:picLocks noChangeAspect="1"/>
          </p:cNvPicPr>
          <p:nvPr/>
        </p:nvPicPr>
        <p:blipFill>
          <a:blip r:embed="rId17"/>
          <a:stretch>
            <a:fillRect/>
          </a:stretch>
        </p:blipFill>
        <p:spPr>
          <a:xfrm>
            <a:off x="8982075" y="3810000"/>
            <a:ext cx="171450" cy="152400"/>
          </a:xfrm>
          <a:prstGeom prst="rect">
            <a:avLst/>
          </a:prstGeom>
        </p:spPr>
      </p:pic>
      <p:pic>
        <p:nvPicPr>
          <p:cNvPr id="57" name="Image 17" descr="/var/folders/1y/yzhkrds14j1gm67qjvlds8tm7vvy2b/T/icon-icon-744nz1x1m-1767663119207.png">    </p:cNvPr>
          <p:cNvPicPr>
            <a:picLocks noChangeAspect="1"/>
          </p:cNvPicPr>
          <p:nvPr/>
        </p:nvPicPr>
        <p:blipFill>
          <a:blip r:embed="rId18"/>
          <a:stretch>
            <a:fillRect/>
          </a:stretch>
        </p:blipFill>
        <p:spPr>
          <a:xfrm>
            <a:off x="9477375" y="3810000"/>
            <a:ext cx="171450" cy="152400"/>
          </a:xfrm>
          <a:prstGeom prst="rect">
            <a:avLst/>
          </a:prstGeom>
        </p:spPr>
      </p:pic>
      <p:pic>
        <p:nvPicPr>
          <p:cNvPr id="58" name="Image 18" descr="/var/folders/1y/yzhkrds14j1gm67qjvlds8tm7vvy2b/T/icon-icon-bmwa2re9j-1767663119239.png">    </p:cNvPr>
          <p:cNvPicPr>
            <a:picLocks noChangeAspect="1"/>
          </p:cNvPicPr>
          <p:nvPr/>
        </p:nvPicPr>
        <p:blipFill>
          <a:blip r:embed="rId19"/>
          <a:stretch>
            <a:fillRect/>
          </a:stretch>
        </p:blipFill>
        <p:spPr>
          <a:xfrm>
            <a:off x="9972675" y="3810000"/>
            <a:ext cx="171450" cy="152400"/>
          </a:xfrm>
          <a:prstGeom prst="rect">
            <a:avLst/>
          </a:prstGeom>
        </p:spPr>
      </p:pic>
      <p:pic>
        <p:nvPicPr>
          <p:cNvPr id="59" name="Image 19" descr="/var/folders/1y/yzhkrds14j1gm67qjvlds8tm7vvy2b/T/icon-icon-1pwj65cxx-1767663119271.png">    </p:cNvPr>
          <p:cNvPicPr>
            <a:picLocks noChangeAspect="1"/>
          </p:cNvPicPr>
          <p:nvPr/>
        </p:nvPicPr>
        <p:blipFill>
          <a:blip r:embed="rId20"/>
          <a:stretch>
            <a:fillRect/>
          </a:stretch>
        </p:blipFill>
        <p:spPr>
          <a:xfrm>
            <a:off x="666750" y="6016079"/>
            <a:ext cx="190500" cy="266700"/>
          </a:xfrm>
          <a:prstGeom prst="rect">
            <a:avLst/>
          </a:prstGeom>
        </p:spPr>
      </p:pic>
      <p:pic>
        <p:nvPicPr>
          <p:cNvPr id="60" name="Image 20" descr="/var/folders/1y/yzhkrds14j1gm67qjvlds8tm7vvy2b/T/icon-icon-1rlv8o8mc-1767663119307.png">    </p:cNvPr>
          <p:cNvPicPr>
            <a:picLocks noChangeAspect="1"/>
          </p:cNvPicPr>
          <p:nvPr/>
        </p:nvPicPr>
        <p:blipFill>
          <a:blip r:embed="rId21"/>
          <a:stretch>
            <a:fillRect/>
          </a:stretch>
        </p:blipFill>
        <p:spPr>
          <a:xfrm>
            <a:off x="4552950" y="6016079"/>
            <a:ext cx="190500" cy="266700"/>
          </a:xfrm>
          <a:prstGeom prst="rect">
            <a:avLst/>
          </a:prstGeom>
        </p:spPr>
      </p:pic>
      <p:pic>
        <p:nvPicPr>
          <p:cNvPr id="61" name="Image 21" descr="/var/folders/1y/yzhkrds14j1gm67qjvlds8tm7vvy2b/T/icon-icon-msjjqknkf-1767663119339.png">    </p:cNvPr>
          <p:cNvPicPr>
            <a:picLocks noChangeAspect="1"/>
          </p:cNvPicPr>
          <p:nvPr/>
        </p:nvPicPr>
        <p:blipFill>
          <a:blip r:embed="rId22"/>
          <a:stretch>
            <a:fillRect/>
          </a:stretch>
        </p:blipFill>
        <p:spPr>
          <a:xfrm>
            <a:off x="8451056" y="6016079"/>
            <a:ext cx="166688" cy="266700"/>
          </a:xfrm>
          <a:prstGeom prst="rect">
            <a:avLst/>
          </a:prstGeom>
        </p:spPr>
      </p:pic>
      <p:pic>
        <p:nvPicPr>
          <p:cNvPr id="62" name="Image 22" descr="/var/folders/1y/yzhkrds14j1gm67qjvlds8tm7vvy2b/T/icon-icon-axzmhef5a-1767663119372.png">    </p:cNvPr>
          <p:cNvPicPr>
            <a:picLocks noChangeAspect="1"/>
          </p:cNvPicPr>
          <p:nvPr/>
        </p:nvPicPr>
        <p:blipFill>
          <a:blip r:embed="rId23"/>
          <a:stretch>
            <a:fillRect/>
          </a:stretch>
        </p:blipFill>
        <p:spPr>
          <a:xfrm>
            <a:off x="381000" y="6778079"/>
            <a:ext cx="114300" cy="152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타카시마야 (高島屋)</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'Find your happiness!'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타카시마야는 'Find your happiness!'를 테마로, 전국 배송 서비스와 매장 픽업 서비스를 통해 고객 편의성을 높였습니다.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전통적인 인기 케이크부터 최신 트렌드를 반영한 화려한 케이크까지 폭넓은 선택지를 제공합니다.</a:t>
            </a:r>
            <a:endParaRPr lang="en-US" sz="1350" dirty="0"/>
          </a:p>
        </p:txBody>
      </p:sp>
      <p:sp>
        <p:nvSpPr>
          <p:cNvPr id="6" name="Text 4"/>
          <p:cNvSpPr/>
          <p:nvPr/>
        </p:nvSpPr>
        <p:spPr>
          <a:xfrm>
            <a:off x="1428750" y="3272879"/>
            <a:ext cx="1714500" cy="1714500"/>
          </a:xfrm>
          <a:prstGeom prst="roundRect">
            <a:avLst>
              <a:gd name="adj" fmla="val 53333"/>
            </a:avLst>
          </a:prstGeom>
          <a:solidFill>
            <a:srgbClr val="8B0000">
              <a:alpha val="90000"/>
            </a:srgbClr>
          </a:solidFill>
          <a:ln/>
          <a:effectLst>
            <a:outerShdw sx="100000" sy="100000" kx="0" ky="0" algn="bl" rotWithShape="0" blurRad="142875" dist="38100" dir="5400000">
              <a:srgbClr val="000000">
                <a:alpha val="20000"/>
              </a:srgbClr>
            </a:outerShdw>
          </a:effectLst>
        </p:spPr>
        <p:txBody>
          <a:bodyPr wrap="square" rtlCol="0" anchor="ctr"/>
          <a:lstStyle/>
          <a:p>
            <a:pPr indent="0" marL="0">
              <a:buNone/>
            </a:pPr>
            <a:endParaRPr lang="en-US" dirty="0"/>
          </a:p>
        </p:txBody>
      </p:sp>
      <p:sp>
        <p:nvSpPr>
          <p:cNvPr id="7" name="Text 5"/>
          <p:cNvSpPr/>
          <p:nvPr/>
        </p:nvSpPr>
        <p:spPr>
          <a:xfrm>
            <a:off x="41910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4381500" y="2438400"/>
            <a:ext cx="20753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타카시마야 온라인 케이크</a:t>
            </a:r>
            <a:endParaRPr lang="en-US" sz="1500" dirty="0"/>
          </a:p>
        </p:txBody>
      </p:sp>
      <p:sp>
        <p:nvSpPr>
          <p:cNvPr id="9" name="Text 7"/>
          <p:cNvSpPr/>
          <p:nvPr/>
        </p:nvSpPr>
        <p:spPr>
          <a:xfrm>
            <a:off x="4381500" y="2819400"/>
            <a:ext cx="3380994"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파티스리, 호텔, 타카시마야 한정 케이크 등 다양한 라인업을 온라인으로 주문하고 집에서 편하게 받아볼 수 있습니다.</a:t>
            </a:r>
            <a:endParaRPr lang="en-US" sz="1050" dirty="0"/>
          </a:p>
        </p:txBody>
      </p:sp>
      <p:sp>
        <p:nvSpPr>
          <p:cNvPr id="10" name="Text 8"/>
          <p:cNvSpPr/>
          <p:nvPr/>
        </p:nvSpPr>
        <p:spPr>
          <a:xfrm>
            <a:off x="81153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8305800" y="2438400"/>
            <a:ext cx="13058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딸기 쇼트케이크</a:t>
            </a:r>
            <a:endParaRPr lang="en-US" sz="1500" dirty="0"/>
          </a:p>
        </p:txBody>
      </p:sp>
      <p:sp>
        <p:nvSpPr>
          <p:cNvPr id="12" name="Text 10"/>
          <p:cNvSpPr/>
          <p:nvPr/>
        </p:nvSpPr>
        <p:spPr>
          <a:xfrm>
            <a:off x="8305800" y="2819400"/>
            <a:ext cx="338099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케이크의 정석. 신선하고 맛있는 겨울 딸기를 드문뿍 사용한 쇼트케이크가 꾸준한 인기를 자랑합니다.</a:t>
            </a:r>
            <a:endParaRPr lang="en-US" sz="1050" dirty="0"/>
          </a:p>
        </p:txBody>
      </p:sp>
      <p:sp>
        <p:nvSpPr>
          <p:cNvPr id="13" name="Text 11"/>
          <p:cNvSpPr/>
          <p:nvPr/>
        </p:nvSpPr>
        <p:spPr>
          <a:xfrm>
            <a:off x="41910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2"/>
          <p:cNvSpPr/>
          <p:nvPr/>
        </p:nvSpPr>
        <p:spPr>
          <a:xfrm>
            <a:off x="4381500" y="4434929"/>
            <a:ext cx="21296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교토 타카시마야 미식 페어</a:t>
            </a:r>
            <a:endParaRPr lang="en-US" sz="1500" dirty="0"/>
          </a:p>
        </p:txBody>
      </p:sp>
      <p:sp>
        <p:nvSpPr>
          <p:cNvPr id="15" name="Text 13"/>
          <p:cNvSpPr/>
          <p:nvPr/>
        </p:nvSpPr>
        <p:spPr>
          <a:xfrm>
            <a:off x="4381500" y="4815929"/>
            <a:ext cx="3380994"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지하 1층 식품 행사장에서 크리스마스 시즌 한정으로 열리는 미식 페어. 다양한 브랜드의 디저트와 델리를 한자리에서 만날 수 있습니다.</a:t>
            </a:r>
            <a:endParaRPr lang="en-US" sz="1050" dirty="0"/>
          </a:p>
        </p:txBody>
      </p:sp>
      <p:sp>
        <p:nvSpPr>
          <p:cNvPr id="16" name="Text 14"/>
          <p:cNvSpPr/>
          <p:nvPr/>
        </p:nvSpPr>
        <p:spPr>
          <a:xfrm>
            <a:off x="81153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5"/>
          <p:cNvSpPr/>
          <p:nvPr/>
        </p:nvSpPr>
        <p:spPr>
          <a:xfrm>
            <a:off x="8305800" y="4434929"/>
            <a:ext cx="2484587"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겨울의 볼보론 &lt;노엘&gt;</a:t>
            </a:r>
            <a:endParaRPr lang="en-US" sz="1500" dirty="0"/>
          </a:p>
        </p:txBody>
      </p:sp>
      <p:sp>
        <p:nvSpPr>
          <p:cNvPr id="18" name="Text 16"/>
          <p:cNvSpPr/>
          <p:nvPr/>
        </p:nvSpPr>
        <p:spPr>
          <a:xfrm>
            <a:off x="8305800" y="4815929"/>
            <a:ext cx="338099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스페인의 전통 과자 '폴보론'을 HIBIKA 스타일로 재해석한 겨울 한정 쿠키. 입안에서 부드럽게 녹는 식감이 특징입니다.</a:t>
            </a:r>
            <a:endParaRPr lang="en-US" sz="1050" dirty="0"/>
          </a:p>
        </p:txBody>
      </p:sp>
      <p:sp>
        <p:nvSpPr>
          <p:cNvPr id="19" name="Text 17"/>
          <p:cNvSpPr/>
          <p:nvPr/>
        </p:nvSpPr>
        <p:spPr>
          <a:xfrm>
            <a:off x="381000" y="6240959"/>
            <a:ext cx="114300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8"/>
          <p:cNvSpPr/>
          <p:nvPr/>
        </p:nvSpPr>
        <p:spPr>
          <a:xfrm>
            <a:off x="876300" y="6393359"/>
            <a:ext cx="8394647"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000000"/>
                </a:solidFill>
                <a:latin typeface="Noto Sans KR" pitchFamily="34" charset="0"/>
                <a:ea typeface="Noto Sans KR" pitchFamily="34" charset="-122"/>
                <a:cs typeface="Noto Sans KR" pitchFamily="34" charset="-120"/>
              </a:rPr>
              <a:t>편리한 주문 서비스</a:t>
            </a:r>
            <a:endParaRPr lang="en-US" sz="1200" dirty="0"/>
          </a:p>
        </p:txBody>
      </p:sp>
      <p:sp>
        <p:nvSpPr>
          <p:cNvPr id="21" name="Text 19"/>
          <p:cNvSpPr/>
          <p:nvPr/>
        </p:nvSpPr>
        <p:spPr>
          <a:xfrm>
            <a:off x="876300" y="6660059"/>
            <a:ext cx="8394647" cy="190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타카시마야는 전국 배송 서비스와 매장 픽업 서비스를 통해 고객 편의성을 높였습니다. 온라인 스토어에서 주문하면 집에서 편하게 받아볼 수 있습니다.</a:t>
            </a:r>
            <a:endParaRPr lang="en-US" sz="1050" dirty="0"/>
          </a:p>
        </p:txBody>
      </p:sp>
      <p:pic>
        <p:nvPicPr>
          <p:cNvPr id="22" name="Image 0" descr="/var/folders/1y/yzhkrds14j1gm67qjvlds8tm7vvy2b/T/icon-bg-3l6btqw8y-1767663130373.png">    </p:cNvPr>
          <p:cNvPicPr>
            <a:picLocks noChangeAspect="1"/>
          </p:cNvPicPr>
          <p:nvPr/>
        </p:nvPicPr>
        <p:blipFill>
          <a:blip r:embed="rId1"/>
          <a:stretch>
            <a:fillRect/>
          </a:stretch>
        </p:blipFill>
        <p:spPr>
          <a:xfrm>
            <a:off x="0" y="0"/>
            <a:ext cx="12192000" cy="7726859"/>
          </a:xfrm>
          <a:prstGeom prst="rect">
            <a:avLst/>
          </a:prstGeom>
        </p:spPr>
      </p:pic>
      <p:pic>
        <p:nvPicPr>
          <p:cNvPr id="23" name="Image 1" descr="/var/folders/1y/yzhkrds14j1gm67qjvlds8tm7vvy2b/T/icon-icon-3v8jspud2-1767663130440.png">    </p:cNvPr>
          <p:cNvPicPr>
            <a:picLocks noChangeAspect="1"/>
          </p:cNvPicPr>
          <p:nvPr/>
        </p:nvPicPr>
        <p:blipFill>
          <a:blip r:embed="rId2"/>
          <a:stretch>
            <a:fillRect/>
          </a:stretch>
        </p:blipFill>
        <p:spPr>
          <a:xfrm>
            <a:off x="2114550" y="3577679"/>
            <a:ext cx="342900" cy="381000"/>
          </a:xfrm>
          <a:prstGeom prst="rect">
            <a:avLst/>
          </a:prstGeom>
        </p:spPr>
      </p:pic>
      <p:pic>
        <p:nvPicPr>
          <p:cNvPr id="24" name="Image 2" descr="/var/folders/1y/yzhkrds14j1gm67qjvlds8tm7vvy2b/T/icon-icon-jgg566rlz-1767663130473.png">    </p:cNvPr>
          <p:cNvPicPr>
            <a:picLocks noChangeAspect="1"/>
          </p:cNvPicPr>
          <p:nvPr/>
        </p:nvPicPr>
        <p:blipFill>
          <a:blip r:embed="rId3"/>
          <a:stretch>
            <a:fillRect/>
          </a:stretch>
        </p:blipFill>
        <p:spPr>
          <a:xfrm>
            <a:off x="7524750" y="2495550"/>
            <a:ext cx="171450" cy="152400"/>
          </a:xfrm>
          <a:prstGeom prst="rect">
            <a:avLst/>
          </a:prstGeom>
        </p:spPr>
      </p:pic>
      <p:pic>
        <p:nvPicPr>
          <p:cNvPr id="25" name="Image 3" descr="/var/folders/1y/yzhkrds14j1gm67qjvlds8tm7vvy2b/T/icon-icon-olsy95tvo-1767663130505.png">    </p:cNvPr>
          <p:cNvPicPr>
            <a:picLocks noChangeAspect="1"/>
          </p:cNvPicPr>
          <p:nvPr/>
        </p:nvPicPr>
        <p:blipFill>
          <a:blip r:embed="rId4"/>
          <a:stretch>
            <a:fillRect/>
          </a:stretch>
        </p:blipFill>
        <p:spPr>
          <a:xfrm>
            <a:off x="7543800" y="3608040"/>
            <a:ext cx="152400" cy="152400"/>
          </a:xfrm>
          <a:prstGeom prst="rect">
            <a:avLst/>
          </a:prstGeom>
        </p:spPr>
      </p:pic>
      <p:pic>
        <p:nvPicPr>
          <p:cNvPr id="26" name="Image 4" descr="/var/folders/1y/yzhkrds14j1gm67qjvlds8tm7vvy2b/T/icon-icon-n8uvrdfna-1767663130538.png">    </p:cNvPr>
          <p:cNvPicPr>
            <a:picLocks noChangeAspect="1"/>
          </p:cNvPicPr>
          <p:nvPr/>
        </p:nvPicPr>
        <p:blipFill>
          <a:blip r:embed="rId5"/>
          <a:stretch>
            <a:fillRect/>
          </a:stretch>
        </p:blipFill>
        <p:spPr>
          <a:xfrm>
            <a:off x="11449050" y="2495550"/>
            <a:ext cx="171450" cy="152400"/>
          </a:xfrm>
          <a:prstGeom prst="rect">
            <a:avLst/>
          </a:prstGeom>
        </p:spPr>
      </p:pic>
      <p:pic>
        <p:nvPicPr>
          <p:cNvPr id="27" name="Image 5" descr="/var/folders/1y/yzhkrds14j1gm67qjvlds8tm7vvy2b/T/icon-icon-g54icbia2-1767663130571.png">    </p:cNvPr>
          <p:cNvPicPr>
            <a:picLocks noChangeAspect="1"/>
          </p:cNvPicPr>
          <p:nvPr/>
        </p:nvPicPr>
        <p:blipFill>
          <a:blip r:embed="rId6"/>
          <a:stretch>
            <a:fillRect/>
          </a:stretch>
        </p:blipFill>
        <p:spPr>
          <a:xfrm>
            <a:off x="11468100" y="3608040"/>
            <a:ext cx="152400" cy="152400"/>
          </a:xfrm>
          <a:prstGeom prst="rect">
            <a:avLst/>
          </a:prstGeom>
        </p:spPr>
      </p:pic>
      <p:pic>
        <p:nvPicPr>
          <p:cNvPr id="28" name="Image 6" descr="/var/folders/1y/yzhkrds14j1gm67qjvlds8tm7vvy2b/T/icon-icon-j53b51cgz-1767663130605.png">    </p:cNvPr>
          <p:cNvPicPr>
            <a:picLocks noChangeAspect="1"/>
          </p:cNvPicPr>
          <p:nvPr/>
        </p:nvPicPr>
        <p:blipFill>
          <a:blip r:embed="rId7"/>
          <a:stretch>
            <a:fillRect/>
          </a:stretch>
        </p:blipFill>
        <p:spPr>
          <a:xfrm>
            <a:off x="7524750" y="4492079"/>
            <a:ext cx="171450" cy="152400"/>
          </a:xfrm>
          <a:prstGeom prst="rect">
            <a:avLst/>
          </a:prstGeom>
        </p:spPr>
      </p:pic>
      <p:pic>
        <p:nvPicPr>
          <p:cNvPr id="29" name="Image 7" descr="/var/folders/1y/yzhkrds14j1gm67qjvlds8tm7vvy2b/T/icon-icon-dr5wbds80-1767663130638.png">    </p:cNvPr>
          <p:cNvPicPr>
            <a:picLocks noChangeAspect="1"/>
          </p:cNvPicPr>
          <p:nvPr/>
        </p:nvPicPr>
        <p:blipFill>
          <a:blip r:embed="rId8"/>
          <a:stretch>
            <a:fillRect/>
          </a:stretch>
        </p:blipFill>
        <p:spPr>
          <a:xfrm>
            <a:off x="7562850" y="5604570"/>
            <a:ext cx="133350" cy="152400"/>
          </a:xfrm>
          <a:prstGeom prst="rect">
            <a:avLst/>
          </a:prstGeom>
        </p:spPr>
      </p:pic>
      <p:pic>
        <p:nvPicPr>
          <p:cNvPr id="30" name="Image 8" descr="/var/folders/1y/yzhkrds14j1gm67qjvlds8tm7vvy2b/T/icon-icon-c4czsh9p5-1767663130673.png">    </p:cNvPr>
          <p:cNvPicPr>
            <a:picLocks noChangeAspect="1"/>
          </p:cNvPicPr>
          <p:nvPr/>
        </p:nvPicPr>
        <p:blipFill>
          <a:blip r:embed="rId9"/>
          <a:stretch>
            <a:fillRect/>
          </a:stretch>
        </p:blipFill>
        <p:spPr>
          <a:xfrm>
            <a:off x="11449050" y="4492079"/>
            <a:ext cx="171450" cy="152400"/>
          </a:xfrm>
          <a:prstGeom prst="rect">
            <a:avLst/>
          </a:prstGeom>
        </p:spPr>
      </p:pic>
      <p:pic>
        <p:nvPicPr>
          <p:cNvPr id="31" name="Image 9" descr="/var/folders/1y/yzhkrds14j1gm67qjvlds8tm7vvy2b/T/icon-icon-6iblc2gw1-1767663130705.png">    </p:cNvPr>
          <p:cNvPicPr>
            <a:picLocks noChangeAspect="1"/>
          </p:cNvPicPr>
          <p:nvPr/>
        </p:nvPicPr>
        <p:blipFill>
          <a:blip r:embed="rId10"/>
          <a:stretch>
            <a:fillRect/>
          </a:stretch>
        </p:blipFill>
        <p:spPr>
          <a:xfrm>
            <a:off x="11468100" y="5604570"/>
            <a:ext cx="152400" cy="152400"/>
          </a:xfrm>
          <a:prstGeom prst="rect">
            <a:avLst/>
          </a:prstGeom>
        </p:spPr>
      </p:pic>
      <p:pic>
        <p:nvPicPr>
          <p:cNvPr id="32" name="Image 10" descr="/var/folders/1y/yzhkrds14j1gm67qjvlds8tm7vvy2b/T/icon-icon-nh740tylx-1767663130740.png">    </p:cNvPr>
          <p:cNvPicPr>
            <a:picLocks noChangeAspect="1"/>
          </p:cNvPicPr>
          <p:nvPr/>
        </p:nvPicPr>
        <p:blipFill>
          <a:blip r:embed="rId11"/>
          <a:stretch>
            <a:fillRect/>
          </a:stretch>
        </p:blipFill>
        <p:spPr>
          <a:xfrm>
            <a:off x="533400" y="6469559"/>
            <a:ext cx="228600" cy="304800"/>
          </a:xfrm>
          <a:prstGeom prst="rect">
            <a:avLst/>
          </a:prstGeom>
        </p:spPr>
      </p:pic>
      <p:pic>
        <p:nvPicPr>
          <p:cNvPr id="33" name="Image 11" descr="/var/folders/1y/yzhkrds14j1gm67qjvlds8tm7vvy2b/T/icon-icon-c7aew8h2a-1767663130774.png">    </p:cNvPr>
          <p:cNvPicPr>
            <a:picLocks noChangeAspect="1"/>
          </p:cNvPicPr>
          <p:nvPr/>
        </p:nvPicPr>
        <p:blipFill>
          <a:blip r:embed="rId12"/>
          <a:stretch>
            <a:fillRect/>
          </a:stretch>
        </p:blipFill>
        <p:spPr>
          <a:xfrm>
            <a:off x="381000" y="7174409"/>
            <a:ext cx="114300" cy="152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마루이 (マル이)</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합리적인 가격의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마루이는 백화점 오리지널 브랜드의 합리적인 가격대 케이크부터, 전국의 개성 넘치는 소규모 스위츠 브랜드를 발굴하여 소개하는 특별 기획전까지 다채로운 크리스마스 프로모션을 진행합니다.</a:t>
            </a:r>
            <a:endParaRPr lang="en-US" sz="1350" dirty="0"/>
          </a:p>
        </p:txBody>
      </p:sp>
      <p:sp>
        <p:nvSpPr>
          <p:cNvPr id="6" name="Text 4"/>
          <p:cNvSpPr/>
          <p:nvPr/>
        </p:nvSpPr>
        <p:spPr>
          <a:xfrm>
            <a:off x="3810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오리지널 케이크</a:t>
            </a:r>
            <a:endParaRPr lang="en-US" sz="1500" dirty="0"/>
          </a:p>
        </p:txBody>
      </p:sp>
      <p:sp>
        <p:nvSpPr>
          <p:cNvPr id="8" name="Text 6"/>
          <p:cNvSpPr/>
          <p:nvPr/>
        </p:nvSpPr>
        <p:spPr>
          <a:xfrm>
            <a:off x="5715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마루이에서 직접 기획하고 판매하는 오리지널 크리스마스 케이크. 좋은 품질과 합리적인 가격으로 인기가 높음.</a:t>
            </a:r>
            <a:endParaRPr lang="en-US" sz="1050" dirty="0"/>
          </a:p>
        </p:txBody>
      </p:sp>
      <p:sp>
        <p:nvSpPr>
          <p:cNvPr id="9" name="Text 7"/>
          <p:cNvSpPr/>
          <p:nvPr/>
        </p:nvSpPr>
        <p:spPr>
          <a:xfrm>
            <a:off x="42672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233885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신주쿠 마루이 'amajuku展'</a:t>
            </a:r>
            <a:endParaRPr lang="en-US" sz="1500" dirty="0"/>
          </a:p>
        </p:txBody>
      </p:sp>
      <p:sp>
        <p:nvSpPr>
          <p:cNvPr id="11" name="Text 9"/>
          <p:cNvSpPr/>
          <p:nvPr/>
        </p:nvSpPr>
        <p:spPr>
          <a:xfrm>
            <a:off x="4457700" y="28194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전국 15개의 작은 스위츠 브랜드가 참여하는 팝업 스토어. 크리스마스 선물로 좋은 독특하고 아기자기한 디저트를 제안.</a:t>
            </a:r>
            <a:endParaRPr lang="en-US" sz="1050" dirty="0"/>
          </a:p>
        </p:txBody>
      </p:sp>
      <p:sp>
        <p:nvSpPr>
          <p:cNvPr id="12" name="Text 10"/>
          <p:cNvSpPr/>
          <p:nvPr/>
        </p:nvSpPr>
        <p:spPr>
          <a:xfrm>
            <a:off x="81534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17178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이마이 케이크</a:t>
            </a:r>
            <a:endParaRPr lang="en-US" sz="1500" dirty="0"/>
          </a:p>
        </p:txBody>
      </p:sp>
      <p:sp>
        <p:nvSpPr>
          <p:cNvPr id="14" name="Text 12"/>
          <p:cNvSpPr/>
          <p:nvPr/>
        </p:nvSpPr>
        <p:spPr>
          <a:xfrm>
            <a:off x="83439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유명 호텔 및 지역 인기점의 크리스마스 케이크를 예약 판매. 검증된 맛과 품질의 케이크를 다양하게 선보임.</a:t>
            </a:r>
            <a:endParaRPr lang="en-US" sz="1050" dirty="0"/>
          </a:p>
        </p:txBody>
      </p:sp>
      <p:pic>
        <p:nvPicPr>
          <p:cNvPr id="15" name="Image 0" descr="/var/folders/1y/yzhkrds14j1gm67qjvlds8tm7vvy2b/T/icon-bg-q0j18eyx9-1767663132800.png">    </p:cNvPr>
          <p:cNvPicPr>
            <a:picLocks noChangeAspect="1"/>
          </p:cNvPicPr>
          <p:nvPr/>
        </p:nvPicPr>
        <p:blipFill>
          <a:blip r:embed="rId1"/>
          <a:stretch>
            <a:fillRect/>
          </a:stretch>
        </p:blipFill>
        <p:spPr>
          <a:xfrm>
            <a:off x="0" y="0"/>
            <a:ext cx="12192000" cy="7227540"/>
          </a:xfrm>
          <a:prstGeom prst="rect">
            <a:avLst/>
          </a:prstGeom>
        </p:spPr>
      </p:pic>
      <p:pic>
        <p:nvPicPr>
          <p:cNvPr id="16" name="Image 1" descr="/var/folders/1y/yzhkrds14j1gm67qjvlds8tm7vvy2b/T/icon-icon-3gspg0qwx-1767663132854.png">    </p:cNvPr>
          <p:cNvPicPr>
            <a:picLocks noChangeAspect="1"/>
          </p:cNvPicPr>
          <p:nvPr/>
        </p:nvPicPr>
        <p:blipFill>
          <a:blip r:embed="rId2"/>
          <a:stretch>
            <a:fillRect/>
          </a:stretch>
        </p:blipFill>
        <p:spPr>
          <a:xfrm>
            <a:off x="3676650" y="2495550"/>
            <a:ext cx="171450" cy="152400"/>
          </a:xfrm>
          <a:prstGeom prst="rect">
            <a:avLst/>
          </a:prstGeom>
        </p:spPr>
      </p:pic>
      <p:pic>
        <p:nvPicPr>
          <p:cNvPr id="17" name="Image 2" descr="/var/folders/1y/yzhkrds14j1gm67qjvlds8tm7vvy2b/T/icon-icon-8708jfq33-1767663132890.png">    </p:cNvPr>
          <p:cNvPicPr>
            <a:picLocks noChangeAspect="1"/>
          </p:cNvPicPr>
          <p:nvPr/>
        </p:nvPicPr>
        <p:blipFill>
          <a:blip r:embed="rId3"/>
          <a:stretch>
            <a:fillRect/>
          </a:stretch>
        </p:blipFill>
        <p:spPr>
          <a:xfrm>
            <a:off x="3695700" y="3962251"/>
            <a:ext cx="152400" cy="152400"/>
          </a:xfrm>
          <a:prstGeom prst="rect">
            <a:avLst/>
          </a:prstGeom>
        </p:spPr>
      </p:pic>
      <p:pic>
        <p:nvPicPr>
          <p:cNvPr id="18" name="Image 3" descr="/var/folders/1y/yzhkrds14j1gm67qjvlds8tm7vvy2b/T/icon-icon-ax13zopck-1767663132923.png">    </p:cNvPr>
          <p:cNvPicPr>
            <a:picLocks noChangeAspect="1"/>
          </p:cNvPicPr>
          <p:nvPr/>
        </p:nvPicPr>
        <p:blipFill>
          <a:blip r:embed="rId4"/>
          <a:stretch>
            <a:fillRect/>
          </a:stretch>
        </p:blipFill>
        <p:spPr>
          <a:xfrm>
            <a:off x="7562850" y="2495550"/>
            <a:ext cx="171450" cy="152400"/>
          </a:xfrm>
          <a:prstGeom prst="rect">
            <a:avLst/>
          </a:prstGeom>
        </p:spPr>
      </p:pic>
      <p:pic>
        <p:nvPicPr>
          <p:cNvPr id="19" name="Image 4" descr="/var/folders/1y/yzhkrds14j1gm67qjvlds8tm7vvy2b/T/icon-icon-hv63cg26p-1767663132955.png">    </p:cNvPr>
          <p:cNvPicPr>
            <a:picLocks noChangeAspect="1"/>
          </p:cNvPicPr>
          <p:nvPr/>
        </p:nvPicPr>
        <p:blipFill>
          <a:blip r:embed="rId5"/>
          <a:stretch>
            <a:fillRect/>
          </a:stretch>
        </p:blipFill>
        <p:spPr>
          <a:xfrm>
            <a:off x="7581900" y="3962251"/>
            <a:ext cx="152400" cy="152400"/>
          </a:xfrm>
          <a:prstGeom prst="rect">
            <a:avLst/>
          </a:prstGeom>
        </p:spPr>
      </p:pic>
      <p:pic>
        <p:nvPicPr>
          <p:cNvPr id="20" name="Image 5" descr="/var/folders/1y/yzhkrds14j1gm67qjvlds8tm7vvy2b/T/icon-icon-kvcqt0apn-1767663132989.png">    </p:cNvPr>
          <p:cNvPicPr>
            <a:picLocks noChangeAspect="1"/>
          </p:cNvPicPr>
          <p:nvPr/>
        </p:nvPicPr>
        <p:blipFill>
          <a:blip r:embed="rId6"/>
          <a:stretch>
            <a:fillRect/>
          </a:stretch>
        </p:blipFill>
        <p:spPr>
          <a:xfrm>
            <a:off x="11449050" y="2495550"/>
            <a:ext cx="171450" cy="152400"/>
          </a:xfrm>
          <a:prstGeom prst="rect">
            <a:avLst/>
          </a:prstGeom>
        </p:spPr>
      </p:pic>
      <p:pic>
        <p:nvPicPr>
          <p:cNvPr id="21" name="Image 6" descr="/var/folders/1y/yzhkrds14j1gm67qjvlds8tm7vvy2b/T/icon-icon-i1my2s1hg-1767663133023.png">    </p:cNvPr>
          <p:cNvPicPr>
            <a:picLocks noChangeAspect="1"/>
          </p:cNvPicPr>
          <p:nvPr/>
        </p:nvPicPr>
        <p:blipFill>
          <a:blip r:embed="rId7"/>
          <a:stretch>
            <a:fillRect/>
          </a:stretch>
        </p:blipFill>
        <p:spPr>
          <a:xfrm>
            <a:off x="11468100" y="3962251"/>
            <a:ext cx="152400" cy="152400"/>
          </a:xfrm>
          <a:prstGeom prst="rect">
            <a:avLst/>
          </a:prstGeom>
        </p:spPr>
      </p:pic>
      <p:pic>
        <p:nvPicPr>
          <p:cNvPr id="22" name="Image 7" descr="/var/folders/1y/yzhkrds14j1gm67qjvlds8tm7vvy2b/T/icon-bg-kypvp0o77-1767663133056.png">    </p:cNvPr>
          <p:cNvPicPr>
            <a:picLocks noChangeAspect="1"/>
          </p:cNvPicPr>
          <p:nvPr/>
        </p:nvPicPr>
        <p:blipFill>
          <a:blip r:embed="rId8"/>
          <a:stretch>
            <a:fillRect/>
          </a:stretch>
        </p:blipFill>
        <p:spPr>
          <a:xfrm>
            <a:off x="381000" y="4598640"/>
            <a:ext cx="11430000" cy="1828800"/>
          </a:xfrm>
          <a:prstGeom prst="rect">
            <a:avLst/>
          </a:prstGeom>
        </p:spPr>
      </p:pic>
      <p:pic>
        <p:nvPicPr>
          <p:cNvPr id="23" name="Image 8" descr="/var/folders/1y/yzhkrds14j1gm67qjvlds8tm7vvy2b/T/icon-icon-h8cr9yxm4-1767663133097.png">    </p:cNvPr>
          <p:cNvPicPr>
            <a:picLocks noChangeAspect="1"/>
          </p:cNvPicPr>
          <p:nvPr/>
        </p:nvPicPr>
        <p:blipFill>
          <a:blip r:embed="rId9"/>
          <a:stretch>
            <a:fillRect/>
          </a:stretch>
        </p:blipFill>
        <p:spPr>
          <a:xfrm>
            <a:off x="381000" y="6675090"/>
            <a:ext cx="152400" cy="152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한큐 (阪急)</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트렌디한 크리스마스 케이크 컬렉션</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한큐 백화점은 매년 트렌드를 선도하는 화려하고 독창적인 크리스마스 케이크 라인업으로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특히 우메다 본점은 일본 전역의 유명 파티시에들이 참여하는 것으로 알려져 경쟁이 치열합니다.</a:t>
            </a:r>
            <a:endParaRPr lang="en-US" sz="1350" dirty="0"/>
          </a:p>
        </p:txBody>
      </p:sp>
      <p:sp>
        <p:nvSpPr>
          <p:cNvPr id="6" name="Text 4"/>
          <p:cNvSpPr/>
          <p:nvPr/>
        </p:nvSpPr>
        <p:spPr>
          <a:xfrm>
            <a:off x="38100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47650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파티스리 몽쉐르 케이크</a:t>
            </a:r>
            <a:endParaRPr lang="en-US" sz="1500" dirty="0"/>
          </a:p>
        </p:txBody>
      </p:sp>
      <p:sp>
        <p:nvSpPr>
          <p:cNvPr id="8" name="Text 6"/>
          <p:cNvSpPr/>
          <p:nvPr/>
        </p:nvSpPr>
        <p:spPr>
          <a:xfrm>
            <a:off x="609600" y="2895600"/>
            <a:ext cx="321249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캐릭터 '헬로키티'를 모티브로 한 사랑스러운 디자인의 케이크. 아이들이 있는 가족 단위 고객에게 특히 인기.</a:t>
            </a:r>
            <a:endParaRPr lang="en-US" sz="1050" dirty="0"/>
          </a:p>
        </p:txBody>
      </p:sp>
      <p:sp>
        <p:nvSpPr>
          <p:cNvPr id="9" name="Text 7"/>
          <p:cNvSpPr/>
          <p:nvPr/>
        </p:nvSpPr>
        <p:spPr>
          <a:xfrm>
            <a:off x="4292501" y="2247900"/>
            <a:ext cx="3606850"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101" y="2476500"/>
            <a:ext cx="180920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'눈딸기-노엘'</a:t>
            </a:r>
            <a:endParaRPr lang="en-US" sz="1500" dirty="0"/>
          </a:p>
        </p:txBody>
      </p:sp>
      <p:sp>
        <p:nvSpPr>
          <p:cNvPr id="11" name="Text 9"/>
          <p:cNvSpPr/>
          <p:nvPr/>
        </p:nvSpPr>
        <p:spPr>
          <a:xfrm>
            <a:off x="4521101" y="2895600"/>
            <a:ext cx="3212643"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'겨울의 과자'를 콘셉트로 하는 HIBIKA의 크리스마스 한정 케이크. 섬세하고 서정적인 디자인이 특징.</a:t>
            </a:r>
            <a:endParaRPr lang="en-US" sz="1050" dirty="0"/>
          </a:p>
        </p:txBody>
      </p:sp>
      <p:sp>
        <p:nvSpPr>
          <p:cNvPr id="12" name="Text 10"/>
          <p:cNvSpPr/>
          <p:nvPr/>
        </p:nvSpPr>
        <p:spPr>
          <a:xfrm>
            <a:off x="820415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432750" y="2476500"/>
            <a:ext cx="1538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한큐 한정판 케이크</a:t>
            </a:r>
            <a:endParaRPr lang="en-US" sz="1500" dirty="0"/>
          </a:p>
        </p:txBody>
      </p:sp>
      <p:sp>
        <p:nvSpPr>
          <p:cNvPr id="14" name="Text 12"/>
          <p:cNvSpPr/>
          <p:nvPr/>
        </p:nvSpPr>
        <p:spPr>
          <a:xfrm>
            <a:off x="8432750" y="2895600"/>
            <a:ext cx="321249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한큐 백화점에서만 만날 수 있는 유명 파티시에들의 한정판 케이크. 매년 새로운 디자인과 맛으로 기대를 모음.</a:t>
            </a:r>
            <a:endParaRPr lang="en-US" sz="1050" dirty="0"/>
          </a:p>
        </p:txBody>
      </p:sp>
      <p:sp>
        <p:nvSpPr>
          <p:cNvPr id="15" name="Text 13"/>
          <p:cNvSpPr/>
          <p:nvPr/>
        </p:nvSpPr>
        <p:spPr>
          <a:xfrm>
            <a:off x="3810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16" name="Text 14"/>
          <p:cNvSpPr/>
          <p:nvPr/>
        </p:nvSpPr>
        <p:spPr>
          <a:xfrm>
            <a:off x="533400" y="5372100"/>
            <a:ext cx="381000" cy="4572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7" name="Text 15"/>
          <p:cNvSpPr/>
          <p:nvPr/>
        </p:nvSpPr>
        <p:spPr>
          <a:xfrm>
            <a:off x="1066800" y="5295900"/>
            <a:ext cx="2875788"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독창적인 디자인</a:t>
            </a:r>
            <a:endParaRPr lang="en-US" sz="1200" dirty="0"/>
          </a:p>
        </p:txBody>
      </p:sp>
      <p:sp>
        <p:nvSpPr>
          <p:cNvPr id="18" name="Text 16"/>
          <p:cNvSpPr/>
          <p:nvPr/>
        </p:nvSpPr>
        <p:spPr>
          <a:xfrm>
            <a:off x="1066800" y="5524500"/>
            <a:ext cx="2875788"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새로운 테마와 디자인으로 고객들의 관심을 끌입니다.</a:t>
            </a:r>
            <a:endParaRPr lang="en-US" sz="1050" dirty="0"/>
          </a:p>
        </p:txBody>
      </p:sp>
      <p:sp>
        <p:nvSpPr>
          <p:cNvPr id="19" name="Text 17"/>
          <p:cNvSpPr/>
          <p:nvPr/>
        </p:nvSpPr>
        <p:spPr>
          <a:xfrm>
            <a:off x="42672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20" name="Text 18"/>
          <p:cNvSpPr/>
          <p:nvPr/>
        </p:nvSpPr>
        <p:spPr>
          <a:xfrm>
            <a:off x="4419600" y="5372100"/>
            <a:ext cx="419100" cy="457200"/>
          </a:xfrm>
          <a:prstGeom prst="roundRect">
            <a:avLst>
              <a:gd name="adj" fmla="val 22725000"/>
            </a:avLst>
          </a:prstGeom>
          <a:solidFill>
            <a:srgbClr val="991B1B"/>
          </a:solidFill>
          <a:ln/>
        </p:spPr>
        <p:txBody>
          <a:bodyPr wrap="square" rtlCol="0" anchor="ctr"/>
          <a:lstStyle/>
          <a:p>
            <a:pPr indent="0" marL="0">
              <a:buNone/>
            </a:pPr>
            <a:endParaRPr lang="en-US" dirty="0"/>
          </a:p>
        </p:txBody>
      </p:sp>
      <p:sp>
        <p:nvSpPr>
          <p:cNvPr id="21" name="Text 19"/>
          <p:cNvSpPr/>
          <p:nvPr/>
        </p:nvSpPr>
        <p:spPr>
          <a:xfrm>
            <a:off x="4991100" y="5295900"/>
            <a:ext cx="2836926"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우메다 본점 특별</a:t>
            </a:r>
            <a:endParaRPr lang="en-US" sz="1200" dirty="0"/>
          </a:p>
        </p:txBody>
      </p:sp>
      <p:sp>
        <p:nvSpPr>
          <p:cNvPr id="22" name="Text 20"/>
          <p:cNvSpPr/>
          <p:nvPr/>
        </p:nvSpPr>
        <p:spPr>
          <a:xfrm>
            <a:off x="4991100" y="5524500"/>
            <a:ext cx="2836926"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일본 전역의 유명 파티시에들이 참여하는 것으로 알려져 있습니다.</a:t>
            </a:r>
            <a:endParaRPr lang="en-US" sz="1050" dirty="0"/>
          </a:p>
        </p:txBody>
      </p:sp>
      <p:sp>
        <p:nvSpPr>
          <p:cNvPr id="23" name="Text 21"/>
          <p:cNvSpPr/>
          <p:nvPr/>
        </p:nvSpPr>
        <p:spPr>
          <a:xfrm>
            <a:off x="81534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24" name="Text 22"/>
          <p:cNvSpPr/>
          <p:nvPr/>
        </p:nvSpPr>
        <p:spPr>
          <a:xfrm>
            <a:off x="8305800" y="5372100"/>
            <a:ext cx="361950" cy="457200"/>
          </a:xfrm>
          <a:prstGeom prst="roundRect">
            <a:avLst>
              <a:gd name="adj" fmla="val 26313158"/>
            </a:avLst>
          </a:prstGeom>
          <a:solidFill>
            <a:srgbClr val="991B1B"/>
          </a:solidFill>
          <a:ln/>
        </p:spPr>
        <p:txBody>
          <a:bodyPr wrap="square" rtlCol="0" anchor="ctr"/>
          <a:lstStyle/>
          <a:p>
            <a:pPr indent="0" marL="0">
              <a:buNone/>
            </a:pPr>
            <a:endParaRPr lang="en-US" dirty="0"/>
          </a:p>
        </p:txBody>
      </p:sp>
      <p:sp>
        <p:nvSpPr>
          <p:cNvPr id="25" name="Text 23"/>
          <p:cNvSpPr/>
          <p:nvPr/>
        </p:nvSpPr>
        <p:spPr>
          <a:xfrm>
            <a:off x="8820150" y="5295900"/>
            <a:ext cx="2895219"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선품 및 예약</a:t>
            </a:r>
            <a:endParaRPr lang="en-US" sz="1200" dirty="0"/>
          </a:p>
        </p:txBody>
      </p:sp>
      <p:sp>
        <p:nvSpPr>
          <p:cNvPr id="26" name="Text 24"/>
          <p:cNvSpPr/>
          <p:nvPr/>
        </p:nvSpPr>
        <p:spPr>
          <a:xfrm>
            <a:off x="8820150" y="5524500"/>
            <a:ext cx="2895219"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선품부터 예약 판매까지 다양한 구매渠道로 고객을 대상으로 합니다.</a:t>
            </a:r>
            <a:endParaRPr lang="en-US" sz="1050" dirty="0"/>
          </a:p>
        </p:txBody>
      </p:sp>
      <p:pic>
        <p:nvPicPr>
          <p:cNvPr id="27" name="Image 0" descr="/var/folders/1y/yzhkrds14j1gm67qjvlds8tm7vvy2b/T/icon-bg-gkdl1msjh-1767663135219.png">    </p:cNvPr>
          <p:cNvPicPr>
            <a:picLocks noChangeAspect="1"/>
          </p:cNvPicPr>
          <p:nvPr/>
        </p:nvPicPr>
        <p:blipFill>
          <a:blip r:embed="rId1"/>
          <a:stretch>
            <a:fillRect/>
          </a:stretch>
        </p:blipFill>
        <p:spPr>
          <a:xfrm>
            <a:off x="0" y="0"/>
            <a:ext cx="12192000" cy="6858000"/>
          </a:xfrm>
          <a:prstGeom prst="rect">
            <a:avLst/>
          </a:prstGeom>
        </p:spPr>
      </p:pic>
      <p:pic>
        <p:nvPicPr>
          <p:cNvPr id="28" name="Image 1" descr="/var/folders/1y/yzhkrds14j1gm67qjvlds8tm7vvy2b/T/icon-bg-oed6jx3me-1767663135290.png">    </p:cNvPr>
          <p:cNvPicPr>
            <a:picLocks noChangeAspect="1"/>
          </p:cNvPicPr>
          <p:nvPr/>
        </p:nvPicPr>
        <p:blipFill>
          <a:blip r:embed="rId2"/>
          <a:stretch>
            <a:fillRect/>
          </a:stretch>
        </p:blipFill>
        <p:spPr>
          <a:xfrm>
            <a:off x="0" y="0"/>
            <a:ext cx="12192000" cy="6858000"/>
          </a:xfrm>
          <a:prstGeom prst="rect">
            <a:avLst/>
          </a:prstGeom>
        </p:spPr>
      </p:pic>
      <p:pic>
        <p:nvPicPr>
          <p:cNvPr id="29" name="Image 2" descr="/var/folders/1y/yzhkrds14j1gm67qjvlds8tm7vvy2b/T/icon-icon-5xhkg8azl-1767663135341.png">    </p:cNvPr>
          <p:cNvPicPr>
            <a:picLocks noChangeAspect="1"/>
          </p:cNvPicPr>
          <p:nvPr/>
        </p:nvPicPr>
        <p:blipFill>
          <a:blip r:embed="rId3"/>
          <a:stretch>
            <a:fillRect/>
          </a:stretch>
        </p:blipFill>
        <p:spPr>
          <a:xfrm>
            <a:off x="609600" y="1076325"/>
            <a:ext cx="214313" cy="190500"/>
          </a:xfrm>
          <a:prstGeom prst="rect">
            <a:avLst/>
          </a:prstGeom>
        </p:spPr>
      </p:pic>
      <p:pic>
        <p:nvPicPr>
          <p:cNvPr id="30" name="Image 3" descr="/var/folders/1y/yzhkrds14j1gm67qjvlds8tm7vvy2b/T/icon-icon-sg7ikqgo8-1767663135375.png">    </p:cNvPr>
          <p:cNvPicPr>
            <a:picLocks noChangeAspect="1"/>
          </p:cNvPicPr>
          <p:nvPr/>
        </p:nvPicPr>
        <p:blipFill>
          <a:blip r:embed="rId4"/>
          <a:stretch>
            <a:fillRect/>
          </a:stretch>
        </p:blipFill>
        <p:spPr>
          <a:xfrm>
            <a:off x="10972800" y="1762125"/>
            <a:ext cx="257175" cy="228600"/>
          </a:xfrm>
          <a:prstGeom prst="rect">
            <a:avLst/>
          </a:prstGeom>
        </p:spPr>
      </p:pic>
      <p:pic>
        <p:nvPicPr>
          <p:cNvPr id="31" name="Image 4" descr="/var/folders/1y/yzhkrds14j1gm67qjvlds8tm7vvy2b/T/icon-icon-3fwt49kzl-1767663135405.png">    </p:cNvPr>
          <p:cNvPicPr>
            <a:picLocks noChangeAspect="1"/>
          </p:cNvPicPr>
          <p:nvPr/>
        </p:nvPicPr>
        <p:blipFill>
          <a:blip r:embed="rId5"/>
          <a:stretch>
            <a:fillRect/>
          </a:stretch>
        </p:blipFill>
        <p:spPr>
          <a:xfrm>
            <a:off x="975271" y="4857750"/>
            <a:ext cx="192881" cy="171450"/>
          </a:xfrm>
          <a:prstGeom prst="rect">
            <a:avLst/>
          </a:prstGeom>
        </p:spPr>
      </p:pic>
      <p:pic>
        <p:nvPicPr>
          <p:cNvPr id="32" name="Image 5" descr="/var/folders/1y/yzhkrds14j1gm67qjvlds8tm7vvy2b/T/icon-icon-8wfw6mcb1-1767663135440.png">    </p:cNvPr>
          <p:cNvPicPr>
            <a:picLocks noChangeAspect="1"/>
          </p:cNvPicPr>
          <p:nvPr/>
        </p:nvPicPr>
        <p:blipFill>
          <a:blip r:embed="rId6"/>
          <a:stretch>
            <a:fillRect/>
          </a:stretch>
        </p:blipFill>
        <p:spPr>
          <a:xfrm>
            <a:off x="11582400" y="4505325"/>
            <a:ext cx="214313" cy="190500"/>
          </a:xfrm>
          <a:prstGeom prst="rect">
            <a:avLst/>
          </a:prstGeom>
        </p:spPr>
      </p:pic>
      <p:pic>
        <p:nvPicPr>
          <p:cNvPr id="33" name="Image 6" descr="/var/folders/1y/yzhkrds14j1gm67qjvlds8tm7vvy2b/T/icon-icon-a5g3vdpei-1767663135473.png">    </p:cNvPr>
          <p:cNvPicPr>
            <a:picLocks noChangeAspect="1"/>
          </p:cNvPicPr>
          <p:nvPr/>
        </p:nvPicPr>
        <p:blipFill>
          <a:blip r:embed="rId7"/>
          <a:stretch>
            <a:fillRect/>
          </a:stretch>
        </p:blipFill>
        <p:spPr>
          <a:xfrm>
            <a:off x="3587651" y="2533650"/>
            <a:ext cx="171450" cy="152400"/>
          </a:xfrm>
          <a:prstGeom prst="rect">
            <a:avLst/>
          </a:prstGeom>
        </p:spPr>
      </p:pic>
      <p:pic>
        <p:nvPicPr>
          <p:cNvPr id="34" name="Image 7" descr="/var/folders/1y/yzhkrds14j1gm67qjvlds8tm7vvy2b/T/icon-icon-63qanoxax-1767663135507.png">    </p:cNvPr>
          <p:cNvPicPr>
            <a:picLocks noChangeAspect="1"/>
          </p:cNvPicPr>
          <p:nvPr/>
        </p:nvPicPr>
        <p:blipFill>
          <a:blip r:embed="rId8"/>
          <a:stretch>
            <a:fillRect/>
          </a:stretch>
        </p:blipFill>
        <p:spPr>
          <a:xfrm>
            <a:off x="3606701" y="4392811"/>
            <a:ext cx="152400" cy="152400"/>
          </a:xfrm>
          <a:prstGeom prst="rect">
            <a:avLst/>
          </a:prstGeom>
        </p:spPr>
      </p:pic>
      <p:pic>
        <p:nvPicPr>
          <p:cNvPr id="35" name="Image 8" descr="/var/folders/1y/yzhkrds14j1gm67qjvlds8tm7vvy2b/T/icon-icon-ruw0vq6s7-1767663135540.png">    </p:cNvPr>
          <p:cNvPicPr>
            <a:picLocks noChangeAspect="1"/>
          </p:cNvPicPr>
          <p:nvPr/>
        </p:nvPicPr>
        <p:blipFill>
          <a:blip r:embed="rId9"/>
          <a:stretch>
            <a:fillRect/>
          </a:stretch>
        </p:blipFill>
        <p:spPr>
          <a:xfrm>
            <a:off x="7499300" y="2533650"/>
            <a:ext cx="171450" cy="152400"/>
          </a:xfrm>
          <a:prstGeom prst="rect">
            <a:avLst/>
          </a:prstGeom>
        </p:spPr>
      </p:pic>
      <p:pic>
        <p:nvPicPr>
          <p:cNvPr id="36" name="Image 9" descr="/var/folders/1y/yzhkrds14j1gm67qjvlds8tm7vvy2b/T/icon-icon-zv2aecr9p-1767663135573.png">    </p:cNvPr>
          <p:cNvPicPr>
            <a:picLocks noChangeAspect="1"/>
          </p:cNvPicPr>
          <p:nvPr/>
        </p:nvPicPr>
        <p:blipFill>
          <a:blip r:embed="rId10"/>
          <a:stretch>
            <a:fillRect/>
          </a:stretch>
        </p:blipFill>
        <p:spPr>
          <a:xfrm>
            <a:off x="7518350" y="4392811"/>
            <a:ext cx="152400" cy="152400"/>
          </a:xfrm>
          <a:prstGeom prst="rect">
            <a:avLst/>
          </a:prstGeom>
        </p:spPr>
      </p:pic>
      <p:pic>
        <p:nvPicPr>
          <p:cNvPr id="37" name="Image 10" descr="/var/folders/1y/yzhkrds14j1gm67qjvlds8tm7vvy2b/T/icon-icon-str5i904z-1767663135607.png">    </p:cNvPr>
          <p:cNvPicPr>
            <a:picLocks noChangeAspect="1"/>
          </p:cNvPicPr>
          <p:nvPr/>
        </p:nvPicPr>
        <p:blipFill>
          <a:blip r:embed="rId11"/>
          <a:stretch>
            <a:fillRect/>
          </a:stretch>
        </p:blipFill>
        <p:spPr>
          <a:xfrm>
            <a:off x="11410801" y="2533650"/>
            <a:ext cx="171450" cy="152400"/>
          </a:xfrm>
          <a:prstGeom prst="rect">
            <a:avLst/>
          </a:prstGeom>
        </p:spPr>
      </p:pic>
      <p:pic>
        <p:nvPicPr>
          <p:cNvPr id="38" name="Image 11" descr="/var/folders/1y/yzhkrds14j1gm67qjvlds8tm7vvy2b/T/icon-icon-fcnob51sb-1767663135640.png">    </p:cNvPr>
          <p:cNvPicPr>
            <a:picLocks noChangeAspect="1"/>
          </p:cNvPicPr>
          <p:nvPr/>
        </p:nvPicPr>
        <p:blipFill>
          <a:blip r:embed="rId12"/>
          <a:stretch>
            <a:fillRect/>
          </a:stretch>
        </p:blipFill>
        <p:spPr>
          <a:xfrm>
            <a:off x="11429851" y="4392811"/>
            <a:ext cx="152400" cy="152400"/>
          </a:xfrm>
          <a:prstGeom prst="rect">
            <a:avLst/>
          </a:prstGeom>
        </p:spPr>
      </p:pic>
      <p:pic>
        <p:nvPicPr>
          <p:cNvPr id="39" name="Image 12" descr="/var/folders/1y/yzhkrds14j1gm67qjvlds8tm7vvy2b/T/icon-icon-5dmsy1lt0-1767663135674.png">    </p:cNvPr>
          <p:cNvPicPr>
            <a:picLocks noChangeAspect="1"/>
          </p:cNvPicPr>
          <p:nvPr/>
        </p:nvPicPr>
        <p:blipFill>
          <a:blip r:embed="rId13"/>
          <a:stretch>
            <a:fillRect/>
          </a:stretch>
        </p:blipFill>
        <p:spPr>
          <a:xfrm>
            <a:off x="647700" y="5534025"/>
            <a:ext cx="152400" cy="152400"/>
          </a:xfrm>
          <a:prstGeom prst="rect">
            <a:avLst/>
          </a:prstGeom>
        </p:spPr>
      </p:pic>
      <p:pic>
        <p:nvPicPr>
          <p:cNvPr id="40" name="Image 13" descr="/var/folders/1y/yzhkrds14j1gm67qjvlds8tm7vvy2b/T/icon-icon-9twyxuypg-1767663135716.png">    </p:cNvPr>
          <p:cNvPicPr>
            <a:picLocks noChangeAspect="1"/>
          </p:cNvPicPr>
          <p:nvPr/>
        </p:nvPicPr>
        <p:blipFill>
          <a:blip r:embed="rId14"/>
          <a:stretch>
            <a:fillRect/>
          </a:stretch>
        </p:blipFill>
        <p:spPr>
          <a:xfrm>
            <a:off x="4533900" y="5534025"/>
            <a:ext cx="190500" cy="152400"/>
          </a:xfrm>
          <a:prstGeom prst="rect">
            <a:avLst/>
          </a:prstGeom>
        </p:spPr>
      </p:pic>
      <p:pic>
        <p:nvPicPr>
          <p:cNvPr id="41" name="Image 14" descr="/var/folders/1y/yzhkrds14j1gm67qjvlds8tm7vvy2b/T/icon-icon-skulmq4ig-1767663135748.png">    </p:cNvPr>
          <p:cNvPicPr>
            <a:picLocks noChangeAspect="1"/>
          </p:cNvPicPr>
          <p:nvPr/>
        </p:nvPicPr>
        <p:blipFill>
          <a:blip r:embed="rId15"/>
          <a:stretch>
            <a:fillRect/>
          </a:stretch>
        </p:blipFill>
        <p:spPr>
          <a:xfrm>
            <a:off x="8420100" y="5534025"/>
            <a:ext cx="133350" cy="152400"/>
          </a:xfrm>
          <a:prstGeom prst="rect">
            <a:avLst/>
          </a:prstGeom>
        </p:spPr>
      </p:pic>
      <p:pic>
        <p:nvPicPr>
          <p:cNvPr id="42" name="Image 15" descr="/var/folders/1y/yzhkrds14j1gm67qjvlds8tm7vvy2b/T/icon-icon-4yxx3m89e-1767663135782.png">    </p:cNvPr>
          <p:cNvPicPr>
            <a:picLocks noChangeAspect="1"/>
          </p:cNvPicPr>
          <p:nvPr/>
        </p:nvPicPr>
        <p:blipFill>
          <a:blip r:embed="rId16"/>
          <a:stretch>
            <a:fillRect/>
          </a:stretch>
        </p:blipFill>
        <p:spPr>
          <a:xfrm>
            <a:off x="381000" y="6305550"/>
            <a:ext cx="152400" cy="152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오다큐 백화점 (小田急百貨店)</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오다큐 백화점은 크리스마스 시즌의 전통적인 베이커리인 '슈톨렌'을 비롯하여, 각 입점 브랜드의 개성을 살린 한정판 디저트와 기프트 상품을 다양하게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특별히 지하 식품관 '데파치카'에 다양한 브랜드의 크리스마스 특선전이 진행됩니다.</a:t>
            </a:r>
            <a:endParaRPr lang="en-US" sz="1350" dirty="0"/>
          </a:p>
        </p:txBody>
      </p:sp>
      <p:sp>
        <p:nvSpPr>
          <p:cNvPr id="6" name="Text 4"/>
          <p:cNvSpPr/>
          <p:nvPr/>
        </p:nvSpPr>
        <p:spPr>
          <a:xfrm>
            <a:off x="3810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476500"/>
            <a:ext cx="571500" cy="571500"/>
          </a:xfrm>
          <a:prstGeom prst="roundRect">
            <a:avLst>
              <a:gd name="adj" fmla="val 160000"/>
            </a:avLst>
          </a:prstGeom>
          <a:solidFill>
            <a:srgbClr val="8B0000">
              <a:alpha val="10000"/>
            </a:srgbClr>
          </a:solidFill>
          <a:ln/>
        </p:spPr>
        <p:txBody>
          <a:bodyPr wrap="square" rtlCol="0" anchor="ctr"/>
          <a:lstStyle/>
          <a:p>
            <a:pPr indent="0" marL="0">
              <a:buNone/>
            </a:pPr>
            <a:endParaRPr lang="en-US" dirty="0"/>
          </a:p>
        </p:txBody>
      </p:sp>
      <p:sp>
        <p:nvSpPr>
          <p:cNvPr id="8" name="Text 6"/>
          <p:cNvSpPr/>
          <p:nvPr/>
        </p:nvSpPr>
        <p:spPr>
          <a:xfrm>
            <a:off x="1333500" y="2609850"/>
            <a:ext cx="1781580"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9" name="Text 7"/>
          <p:cNvSpPr/>
          <p:nvPr/>
        </p:nvSpPr>
        <p:spPr>
          <a:xfrm>
            <a:off x="609600" y="3200400"/>
            <a:ext cx="52075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크리스마스를 기다리며 조금씩 잘라 먹는 독일의 전통 빵. 다양한 브랜드에서 저마다의 레시피로 만든 슈톨렌을 판매합니다.</a:t>
            </a:r>
            <a:endParaRPr lang="en-US" sz="1050" dirty="0"/>
          </a:p>
        </p:txBody>
      </p:sp>
      <p:sp>
        <p:nvSpPr>
          <p:cNvPr id="10" name="Text 8"/>
          <p:cNvSpPr/>
          <p:nvPr/>
        </p:nvSpPr>
        <p:spPr>
          <a:xfrm>
            <a:off x="6096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1" name="Text 9"/>
          <p:cNvSpPr/>
          <p:nvPr/>
        </p:nvSpPr>
        <p:spPr>
          <a:xfrm>
            <a:off x="7239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전통적인 레시피로 만든 클래식한 슈톨렌</a:t>
            </a:r>
            <a:endParaRPr lang="en-US" sz="900" dirty="0"/>
          </a:p>
        </p:txBody>
      </p:sp>
      <p:sp>
        <p:nvSpPr>
          <p:cNvPr id="12" name="Text 10"/>
          <p:cNvSpPr/>
          <p:nvPr/>
        </p:nvSpPr>
        <p:spPr>
          <a:xfrm>
            <a:off x="32385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3" name="Text 11"/>
          <p:cNvSpPr/>
          <p:nvPr/>
        </p:nvSpPr>
        <p:spPr>
          <a:xfrm>
            <a:off x="33528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고급 재료로 업그레이드된 특별한 슈톨렌</a:t>
            </a:r>
            <a:endParaRPr lang="en-US" sz="900" dirty="0"/>
          </a:p>
        </p:txBody>
      </p:sp>
      <p:sp>
        <p:nvSpPr>
          <p:cNvPr id="14" name="Text 12"/>
          <p:cNvSpPr/>
          <p:nvPr/>
        </p:nvSpPr>
        <p:spPr>
          <a:xfrm>
            <a:off x="6096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5" name="Text 13"/>
          <p:cNvSpPr/>
          <p:nvPr/>
        </p:nvSpPr>
        <p:spPr>
          <a:xfrm>
            <a:off x="723900" y="51435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가볍게 즐길 수 있는 미니 사이즈 슈톨렌</a:t>
            </a:r>
            <a:endParaRPr lang="en-US" sz="900" dirty="0"/>
          </a:p>
        </p:txBody>
      </p:sp>
      <p:sp>
        <p:nvSpPr>
          <p:cNvPr id="16" name="Text 14"/>
          <p:cNvSpPr/>
          <p:nvPr/>
        </p:nvSpPr>
        <p:spPr>
          <a:xfrm>
            <a:off x="32385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7" name="Text 15"/>
          <p:cNvSpPr/>
          <p:nvPr/>
        </p:nvSpPr>
        <p:spPr>
          <a:xfrm>
            <a:off x="3352800" y="51435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케이크와 함께 즐기는 슈톨렌 콤비네이션</a:t>
            </a:r>
            <a:endParaRPr lang="en-US" sz="900" dirty="0"/>
          </a:p>
        </p:txBody>
      </p:sp>
      <p:sp>
        <p:nvSpPr>
          <p:cNvPr id="18" name="Text 16"/>
          <p:cNvSpPr/>
          <p:nvPr/>
        </p:nvSpPr>
        <p:spPr>
          <a:xfrm>
            <a:off x="62484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6477000" y="2476500"/>
            <a:ext cx="571500" cy="571500"/>
          </a:xfrm>
          <a:prstGeom prst="roundRect">
            <a:avLst>
              <a:gd name="adj" fmla="val 160000"/>
            </a:avLst>
          </a:prstGeom>
          <a:solidFill>
            <a:srgbClr val="8B0000">
              <a:alpha val="10000"/>
            </a:srgbClr>
          </a:solidFill>
          <a:ln/>
        </p:spPr>
        <p:txBody>
          <a:bodyPr wrap="square" rtlCol="0" anchor="ctr"/>
          <a:lstStyle/>
          <a:p>
            <a:pPr indent="0" marL="0">
              <a:buNone/>
            </a:pPr>
            <a:endParaRPr lang="en-US" dirty="0"/>
          </a:p>
        </p:txBody>
      </p:sp>
      <p:sp>
        <p:nvSpPr>
          <p:cNvPr id="20" name="Text 18"/>
          <p:cNvSpPr/>
          <p:nvPr/>
        </p:nvSpPr>
        <p:spPr>
          <a:xfrm>
            <a:off x="7200900" y="2609850"/>
            <a:ext cx="2061356"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한정판 스위츠 기프트</a:t>
            </a:r>
            <a:endParaRPr lang="en-US" sz="1800" dirty="0"/>
          </a:p>
        </p:txBody>
      </p:sp>
      <p:sp>
        <p:nvSpPr>
          <p:cNvPr id="21" name="Text 19"/>
          <p:cNvSpPr/>
          <p:nvPr/>
        </p:nvSpPr>
        <p:spPr>
          <a:xfrm>
            <a:off x="6477000" y="3200400"/>
            <a:ext cx="52075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데파치카에 입점한 여러 브랜드에서 크리스마스 시즌 한정으로 출시하는 특별 패키지의 쿠키, 초콜릿 등이 인기입니다.</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독특한 디자인과 풍미로 고객들을 매료합니다.</a:t>
            </a:r>
            <a:endParaRPr lang="en-US" sz="1050" dirty="0"/>
          </a:p>
        </p:txBody>
      </p:sp>
      <p:sp>
        <p:nvSpPr>
          <p:cNvPr id="22" name="Text 20"/>
          <p:cNvSpPr/>
          <p:nvPr/>
        </p:nvSpPr>
        <p:spPr>
          <a:xfrm>
            <a:off x="64770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23" name="Text 21"/>
          <p:cNvSpPr/>
          <p:nvPr/>
        </p:nvSpPr>
        <p:spPr>
          <a:xfrm>
            <a:off x="6591300" y="4229100"/>
            <a:ext cx="2292858" cy="3048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지구형, 눈사람형 등 크리스마스 모티브로 디자인된 쿠키</a:t>
            </a:r>
            <a:endParaRPr lang="en-US" sz="900" dirty="0"/>
          </a:p>
        </p:txBody>
      </p:sp>
      <p:sp>
        <p:nvSpPr>
          <p:cNvPr id="24" name="Text 22"/>
          <p:cNvSpPr/>
          <p:nvPr/>
        </p:nvSpPr>
        <p:spPr>
          <a:xfrm>
            <a:off x="91059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25" name="Text 23"/>
          <p:cNvSpPr/>
          <p:nvPr/>
        </p:nvSpPr>
        <p:spPr>
          <a:xfrm>
            <a:off x="92202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Various 브랜드의 특별한 크리스마스 초콜릿</a:t>
            </a:r>
            <a:endParaRPr lang="en-US" sz="900" dirty="0"/>
          </a:p>
        </p:txBody>
      </p:sp>
      <p:sp>
        <p:nvSpPr>
          <p:cNvPr id="26" name="Text 24"/>
          <p:cNvSpPr/>
          <p:nvPr/>
        </p:nvSpPr>
        <p:spPr>
          <a:xfrm>
            <a:off x="64770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27" name="Text 25"/>
          <p:cNvSpPr/>
          <p:nvPr/>
        </p:nvSpPr>
        <p:spPr>
          <a:xfrm>
            <a:off x="6591300" y="52197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절지 않은 크리스마스 푸딩 세트</a:t>
            </a:r>
            <a:endParaRPr lang="en-US" sz="900" dirty="0"/>
          </a:p>
        </p:txBody>
      </p:sp>
      <p:sp>
        <p:nvSpPr>
          <p:cNvPr id="28" name="Text 26"/>
          <p:cNvSpPr/>
          <p:nvPr/>
        </p:nvSpPr>
        <p:spPr>
          <a:xfrm>
            <a:off x="91059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29" name="Text 27"/>
          <p:cNvSpPr/>
          <p:nvPr/>
        </p:nvSpPr>
        <p:spPr>
          <a:xfrm>
            <a:off x="9220200" y="52197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이쁘게 포장된 크리스마스 특별 패키지</a:t>
            </a:r>
            <a:endParaRPr lang="en-US" sz="900" dirty="0"/>
          </a:p>
        </p:txBody>
      </p:sp>
      <p:pic>
        <p:nvPicPr>
          <p:cNvPr id="30" name="Image 0" descr="/var/folders/1y/yzhkrds14j1gm67qjvlds8tm7vvy2b/T/icon-bg-nm0decurw-1767663137861.png">    </p:cNvPr>
          <p:cNvPicPr>
            <a:picLocks noChangeAspect="1"/>
          </p:cNvPicPr>
          <p:nvPr/>
        </p:nvPicPr>
        <p:blipFill>
          <a:blip r:embed="rId1"/>
          <a:stretch>
            <a:fillRect/>
          </a:stretch>
        </p:blipFill>
        <p:spPr>
          <a:xfrm>
            <a:off x="0" y="0"/>
            <a:ext cx="12192000" cy="6858000"/>
          </a:xfrm>
          <a:prstGeom prst="rect">
            <a:avLst/>
          </a:prstGeom>
        </p:spPr>
      </p:pic>
      <p:pic>
        <p:nvPicPr>
          <p:cNvPr id="31" name="Image 1" descr="/var/folders/1y/yzhkrds14j1gm67qjvlds8tm7vvy2b/T/icon-icon-ajsw7xb1c-1767663137920.png">    </p:cNvPr>
          <p:cNvPicPr>
            <a:picLocks noChangeAspect="1"/>
          </p:cNvPicPr>
          <p:nvPr/>
        </p:nvPicPr>
        <p:blipFill>
          <a:blip r:embed="rId2"/>
          <a:stretch>
            <a:fillRect/>
          </a:stretch>
        </p:blipFill>
        <p:spPr>
          <a:xfrm>
            <a:off x="752475" y="2590800"/>
            <a:ext cx="285750" cy="342900"/>
          </a:xfrm>
          <a:prstGeom prst="rect">
            <a:avLst/>
          </a:prstGeom>
        </p:spPr>
      </p:pic>
      <p:pic>
        <p:nvPicPr>
          <p:cNvPr id="32" name="Image 2" descr="/var/folders/1y/yzhkrds14j1gm67qjvlds8tm7vvy2b/T/icon-icon-bmmhv4i3r-1767663137955.png">    </p:cNvPr>
          <p:cNvPicPr>
            <a:picLocks noChangeAspect="1"/>
          </p:cNvPicPr>
          <p:nvPr/>
        </p:nvPicPr>
        <p:blipFill>
          <a:blip r:embed="rId3"/>
          <a:stretch>
            <a:fillRect/>
          </a:stretch>
        </p:blipFill>
        <p:spPr>
          <a:xfrm>
            <a:off x="723900" y="3962400"/>
            <a:ext cx="171450" cy="152400"/>
          </a:xfrm>
          <a:prstGeom prst="rect">
            <a:avLst/>
          </a:prstGeom>
        </p:spPr>
      </p:pic>
      <p:pic>
        <p:nvPicPr>
          <p:cNvPr id="33" name="Image 3" descr="/var/folders/1y/yzhkrds14j1gm67qjvlds8tm7vvy2b/T/icon-icon-ykk66z8rd-1767663137990.png">    </p:cNvPr>
          <p:cNvPicPr>
            <a:picLocks noChangeAspect="1"/>
          </p:cNvPicPr>
          <p:nvPr/>
        </p:nvPicPr>
        <p:blipFill>
          <a:blip r:embed="rId4"/>
          <a:stretch>
            <a:fillRect/>
          </a:stretch>
        </p:blipFill>
        <p:spPr>
          <a:xfrm>
            <a:off x="3352800" y="3962400"/>
            <a:ext cx="171450" cy="152400"/>
          </a:xfrm>
          <a:prstGeom prst="rect">
            <a:avLst/>
          </a:prstGeom>
        </p:spPr>
      </p:pic>
      <p:pic>
        <p:nvPicPr>
          <p:cNvPr id="34" name="Image 4" descr="/var/folders/1y/yzhkrds14j1gm67qjvlds8tm7vvy2b/T/icon-icon-ih82eky1l-1767663138021.png">    </p:cNvPr>
          <p:cNvPicPr>
            <a:picLocks noChangeAspect="1"/>
          </p:cNvPicPr>
          <p:nvPr/>
        </p:nvPicPr>
        <p:blipFill>
          <a:blip r:embed="rId5"/>
          <a:stretch>
            <a:fillRect/>
          </a:stretch>
        </p:blipFill>
        <p:spPr>
          <a:xfrm>
            <a:off x="723900" y="4876800"/>
            <a:ext cx="171450" cy="152400"/>
          </a:xfrm>
          <a:prstGeom prst="rect">
            <a:avLst/>
          </a:prstGeom>
        </p:spPr>
      </p:pic>
      <p:pic>
        <p:nvPicPr>
          <p:cNvPr id="35" name="Image 5" descr="/var/folders/1y/yzhkrds14j1gm67qjvlds8tm7vvy2b/T/icon-icon-0ftft9x0e-1767663138055.png">    </p:cNvPr>
          <p:cNvPicPr>
            <a:picLocks noChangeAspect="1"/>
          </p:cNvPicPr>
          <p:nvPr/>
        </p:nvPicPr>
        <p:blipFill>
          <a:blip r:embed="rId6"/>
          <a:stretch>
            <a:fillRect/>
          </a:stretch>
        </p:blipFill>
        <p:spPr>
          <a:xfrm>
            <a:off x="3352800" y="4876800"/>
            <a:ext cx="171450" cy="152400"/>
          </a:xfrm>
          <a:prstGeom prst="rect">
            <a:avLst/>
          </a:prstGeom>
        </p:spPr>
      </p:pic>
      <p:pic>
        <p:nvPicPr>
          <p:cNvPr id="36" name="Image 6" descr="/var/folders/1y/yzhkrds14j1gm67qjvlds8tm7vvy2b/T/icon-icon-gfxifliqb-1767663138089.png">    </p:cNvPr>
          <p:cNvPicPr>
            <a:picLocks noChangeAspect="1"/>
          </p:cNvPicPr>
          <p:nvPr/>
        </p:nvPicPr>
        <p:blipFill>
          <a:blip r:embed="rId7"/>
          <a:stretch>
            <a:fillRect/>
          </a:stretch>
        </p:blipFill>
        <p:spPr>
          <a:xfrm>
            <a:off x="609600" y="5657850"/>
            <a:ext cx="114300" cy="152400"/>
          </a:xfrm>
          <a:prstGeom prst="rect">
            <a:avLst/>
          </a:prstGeom>
        </p:spPr>
      </p:pic>
      <p:pic>
        <p:nvPicPr>
          <p:cNvPr id="37" name="Image 7" descr="/var/folders/1y/yzhkrds14j1gm67qjvlds8tm7vvy2b/T/icon-icon-cywmxajy3-1767663138123.png">    </p:cNvPr>
          <p:cNvPicPr>
            <a:picLocks noChangeAspect="1"/>
          </p:cNvPicPr>
          <p:nvPr/>
        </p:nvPicPr>
        <p:blipFill>
          <a:blip r:embed="rId8"/>
          <a:stretch>
            <a:fillRect/>
          </a:stretch>
        </p:blipFill>
        <p:spPr>
          <a:xfrm>
            <a:off x="6619875" y="2590800"/>
            <a:ext cx="285750" cy="342900"/>
          </a:xfrm>
          <a:prstGeom prst="rect">
            <a:avLst/>
          </a:prstGeom>
        </p:spPr>
      </p:pic>
      <p:pic>
        <p:nvPicPr>
          <p:cNvPr id="38" name="Image 8" descr="/var/folders/1y/yzhkrds14j1gm67qjvlds8tm7vvy2b/T/icon-icon-pc2gbguwf-1767663138156.png">    </p:cNvPr>
          <p:cNvPicPr>
            <a:picLocks noChangeAspect="1"/>
          </p:cNvPicPr>
          <p:nvPr/>
        </p:nvPicPr>
        <p:blipFill>
          <a:blip r:embed="rId9"/>
          <a:stretch>
            <a:fillRect/>
          </a:stretch>
        </p:blipFill>
        <p:spPr>
          <a:xfrm>
            <a:off x="6591300" y="3962400"/>
            <a:ext cx="152400" cy="152400"/>
          </a:xfrm>
          <a:prstGeom prst="rect">
            <a:avLst/>
          </a:prstGeom>
        </p:spPr>
      </p:pic>
      <p:pic>
        <p:nvPicPr>
          <p:cNvPr id="39" name="Image 9" descr="/var/folders/1y/yzhkrds14j1gm67qjvlds8tm7vvy2b/T/icon-icon-rbu9c9iqh-1767663138190.png">    </p:cNvPr>
          <p:cNvPicPr>
            <a:picLocks noChangeAspect="1"/>
          </p:cNvPicPr>
          <p:nvPr/>
        </p:nvPicPr>
        <p:blipFill>
          <a:blip r:embed="rId10"/>
          <a:stretch>
            <a:fillRect/>
          </a:stretch>
        </p:blipFill>
        <p:spPr>
          <a:xfrm>
            <a:off x="9220200" y="3962400"/>
            <a:ext cx="152400" cy="152400"/>
          </a:xfrm>
          <a:prstGeom prst="rect">
            <a:avLst/>
          </a:prstGeom>
        </p:spPr>
      </p:pic>
      <p:pic>
        <p:nvPicPr>
          <p:cNvPr id="40" name="Image 10" descr="/var/folders/1y/yzhkrds14j1gm67qjvlds8tm7vvy2b/T/icon-icon-yq0yasboe-1767663138222.png">    </p:cNvPr>
          <p:cNvPicPr>
            <a:picLocks noChangeAspect="1"/>
          </p:cNvPicPr>
          <p:nvPr/>
        </p:nvPicPr>
        <p:blipFill>
          <a:blip r:embed="rId11"/>
          <a:stretch>
            <a:fillRect/>
          </a:stretch>
        </p:blipFill>
        <p:spPr>
          <a:xfrm>
            <a:off x="6591300" y="4953000"/>
            <a:ext cx="152400" cy="152400"/>
          </a:xfrm>
          <a:prstGeom prst="rect">
            <a:avLst/>
          </a:prstGeom>
        </p:spPr>
      </p:pic>
      <p:pic>
        <p:nvPicPr>
          <p:cNvPr id="41" name="Image 11" descr="/var/folders/1y/yzhkrds14j1gm67qjvlds8tm7vvy2b/T/icon-icon-8jhk2if1r-1767663138256.png">    </p:cNvPr>
          <p:cNvPicPr>
            <a:picLocks noChangeAspect="1"/>
          </p:cNvPicPr>
          <p:nvPr/>
        </p:nvPicPr>
        <p:blipFill>
          <a:blip r:embed="rId12"/>
          <a:stretch>
            <a:fillRect/>
          </a:stretch>
        </p:blipFill>
        <p:spPr>
          <a:xfrm>
            <a:off x="9220200" y="4953000"/>
            <a:ext cx="152400" cy="152400"/>
          </a:xfrm>
          <a:prstGeom prst="rect">
            <a:avLst/>
          </a:prstGeom>
        </p:spPr>
      </p:pic>
      <p:pic>
        <p:nvPicPr>
          <p:cNvPr id="42" name="Image 12" descr="/var/folders/1y/yzhkrds14j1gm67qjvlds8tm7vvy2b/T/icon-icon-gph1qkvgv-1767663138289.png">    </p:cNvPr>
          <p:cNvPicPr>
            <a:picLocks noChangeAspect="1"/>
          </p:cNvPicPr>
          <p:nvPr/>
        </p:nvPicPr>
        <p:blipFill>
          <a:blip r:embed="rId13"/>
          <a:stretch>
            <a:fillRect/>
          </a:stretch>
        </p:blipFill>
        <p:spPr>
          <a:xfrm>
            <a:off x="6477000" y="5657850"/>
            <a:ext cx="133350" cy="152400"/>
          </a:xfrm>
          <a:prstGeom prst="rect">
            <a:avLst/>
          </a:prstGeom>
        </p:spPr>
      </p:pic>
      <p:pic>
        <p:nvPicPr>
          <p:cNvPr id="43" name="Image 13" descr="/var/folders/1y/yzhkrds14j1gm67qjvlds8tm7vvy2b/T/icon-icon-yw58hdnv7-1767663138324.png">    </p:cNvPr>
          <p:cNvPicPr>
            <a:picLocks noChangeAspect="1"/>
          </p:cNvPicPr>
          <p:nvPr/>
        </p:nvPicPr>
        <p:blipFill>
          <a:blip r:embed="rId14"/>
          <a:stretch>
            <a:fillRect/>
          </a:stretch>
        </p:blipFill>
        <p:spPr>
          <a:xfrm>
            <a:off x="381000" y="6305550"/>
            <a:ext cx="152400" cy="152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세이부/소고 (西武/そごう)</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다채로운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세이부 및 소고 백화점은 도쿄의 주요 거점인 이케부쿠로 등을 중심으로, 크리스마스 시즌에 다양한 베이커리 및 디저트 브랜드의 한정 메뉴를 선보입니다. 폭넓은 고객층을 만족시키는 다채로운 라인업이 특징입니다.</a:t>
            </a:r>
            <a:endParaRPr lang="en-US" sz="1350" dirty="0"/>
          </a:p>
        </p:txBody>
      </p:sp>
      <p:sp>
        <p:nvSpPr>
          <p:cNvPr id="6" name="Text 4"/>
          <p:cNvSpPr/>
          <p:nvPr/>
        </p:nvSpPr>
        <p:spPr>
          <a:xfrm>
            <a:off x="381000" y="22479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크리스마스 디저트 라인업</a:t>
            </a:r>
            <a:endParaRPr lang="en-US" sz="1500" dirty="0"/>
          </a:p>
        </p:txBody>
      </p:sp>
      <p:sp>
        <p:nvSpPr>
          <p:cNvPr id="7" name="Text 5"/>
          <p:cNvSpPr/>
          <p:nvPr/>
        </p:nvSpPr>
        <p:spPr>
          <a:xfrm>
            <a:off x="3810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1428750" y="2819400"/>
            <a:ext cx="571500" cy="571500"/>
          </a:xfrm>
          <a:prstGeom prst="roundRect">
            <a:avLst>
              <a:gd name="adj" fmla="val 160000"/>
            </a:avLst>
          </a:prstGeom>
          <a:solidFill>
            <a:srgbClr val="FEE2E2"/>
          </a:solidFill>
          <a:ln/>
        </p:spPr>
        <p:txBody>
          <a:bodyPr wrap="square" rtlCol="0" anchor="ctr"/>
          <a:lstStyle/>
          <a:p>
            <a:pPr indent="0" marL="0">
              <a:buNone/>
            </a:pPr>
            <a:endParaRPr lang="en-US" dirty="0"/>
          </a:p>
        </p:txBody>
      </p:sp>
      <p:sp>
        <p:nvSpPr>
          <p:cNvPr id="9" name="Text 7"/>
          <p:cNvSpPr/>
          <p:nvPr/>
        </p:nvSpPr>
        <p:spPr>
          <a:xfrm>
            <a:off x="1132284" y="3505200"/>
            <a:ext cx="1187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케이크</a:t>
            </a:r>
            <a:endParaRPr lang="en-US" sz="1200" dirty="0"/>
          </a:p>
        </p:txBody>
      </p:sp>
      <p:sp>
        <p:nvSpPr>
          <p:cNvPr id="10" name="Text 8"/>
          <p:cNvSpPr/>
          <p:nvPr/>
        </p:nvSpPr>
        <p:spPr>
          <a:xfrm>
            <a:off x="509778" y="38100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파티스리 브랜드의 크리스마스 케이크. 클래식한 디자인부터 트렌디한 케이크까지 다양.</a:t>
            </a:r>
            <a:endParaRPr lang="en-US" sz="1050" dirty="0"/>
          </a:p>
        </p:txBody>
      </p:sp>
      <p:sp>
        <p:nvSpPr>
          <p:cNvPr id="11" name="Text 9"/>
          <p:cNvSpPr/>
          <p:nvPr/>
        </p:nvSpPr>
        <p:spPr>
          <a:xfrm>
            <a:off x="32004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10"/>
          <p:cNvSpPr/>
          <p:nvPr/>
        </p:nvSpPr>
        <p:spPr>
          <a:xfrm>
            <a:off x="4248150" y="2819400"/>
            <a:ext cx="571500" cy="571500"/>
          </a:xfrm>
          <a:prstGeom prst="roundRect">
            <a:avLst>
              <a:gd name="adj" fmla="val 160000"/>
            </a:avLst>
          </a:prstGeom>
          <a:solidFill>
            <a:srgbClr val="DCFCE7"/>
          </a:solidFill>
          <a:ln/>
        </p:spPr>
        <p:txBody>
          <a:bodyPr wrap="square" rtlCol="0" anchor="ctr"/>
          <a:lstStyle/>
          <a:p>
            <a:pPr indent="0" marL="0">
              <a:buNone/>
            </a:pPr>
            <a:endParaRPr lang="en-US" dirty="0"/>
          </a:p>
        </p:txBody>
      </p:sp>
      <p:sp>
        <p:nvSpPr>
          <p:cNvPr id="13" name="Text 11"/>
          <p:cNvSpPr/>
          <p:nvPr/>
        </p:nvSpPr>
        <p:spPr>
          <a:xfrm>
            <a:off x="4021782" y="3505200"/>
            <a:ext cx="1044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sp>
        <p:nvSpPr>
          <p:cNvPr id="14" name="Text 12"/>
          <p:cNvSpPr/>
          <p:nvPr/>
        </p:nvSpPr>
        <p:spPr>
          <a:xfrm>
            <a:off x="3329178" y="38100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테마의 푸딩으로, 생크림의 부드러움과 크리스마스의 따뜻함을 동시에 느낄 수 있습니다.</a:t>
            </a:r>
            <a:endParaRPr lang="en-US" sz="1050" dirty="0"/>
          </a:p>
        </p:txBody>
      </p:sp>
      <p:sp>
        <p:nvSpPr>
          <p:cNvPr id="15" name="Text 13"/>
          <p:cNvSpPr/>
          <p:nvPr/>
        </p:nvSpPr>
        <p:spPr>
          <a:xfrm>
            <a:off x="3810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1428750" y="4838700"/>
            <a:ext cx="571500" cy="571500"/>
          </a:xfrm>
          <a:prstGeom prst="roundRect">
            <a:avLst>
              <a:gd name="adj" fmla="val 160000"/>
            </a:avLst>
          </a:prstGeom>
          <a:solidFill>
            <a:srgbClr val="DBEAFE"/>
          </a:solidFill>
          <a:ln/>
        </p:spPr>
        <p:txBody>
          <a:bodyPr wrap="square" rtlCol="0" anchor="ctr"/>
          <a:lstStyle/>
          <a:p>
            <a:pPr indent="0" marL="0">
              <a:buNone/>
            </a:pPr>
            <a:endParaRPr lang="en-US" dirty="0"/>
          </a:p>
        </p:txBody>
      </p:sp>
      <p:sp>
        <p:nvSpPr>
          <p:cNvPr id="17" name="Text 15"/>
          <p:cNvSpPr/>
          <p:nvPr/>
        </p:nvSpPr>
        <p:spPr>
          <a:xfrm>
            <a:off x="1412677" y="5524500"/>
            <a:ext cx="615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구움 과자</a:t>
            </a:r>
            <a:endParaRPr lang="en-US" sz="1200" dirty="0"/>
          </a:p>
        </p:txBody>
      </p:sp>
      <p:sp>
        <p:nvSpPr>
          <p:cNvPr id="18" name="Text 16"/>
          <p:cNvSpPr/>
          <p:nvPr/>
        </p:nvSpPr>
        <p:spPr>
          <a:xfrm>
            <a:off x="509778" y="58293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장식이 더해진 작은 사이즈의 디저트들로, 아이들에게 인기 있는 캐릭터 빵도 포함.</a:t>
            </a:r>
            <a:endParaRPr lang="en-US" sz="1050" dirty="0"/>
          </a:p>
        </p:txBody>
      </p:sp>
      <p:sp>
        <p:nvSpPr>
          <p:cNvPr id="19" name="Text 17"/>
          <p:cNvSpPr/>
          <p:nvPr/>
        </p:nvSpPr>
        <p:spPr>
          <a:xfrm>
            <a:off x="32004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8"/>
          <p:cNvSpPr/>
          <p:nvPr/>
        </p:nvSpPr>
        <p:spPr>
          <a:xfrm>
            <a:off x="4248150" y="4838700"/>
            <a:ext cx="571500" cy="571500"/>
          </a:xfrm>
          <a:prstGeom prst="roundRect">
            <a:avLst>
              <a:gd name="adj" fmla="val 160000"/>
            </a:avLst>
          </a:prstGeom>
          <a:solidFill>
            <a:srgbClr val="FEF9C3"/>
          </a:solidFill>
          <a:ln/>
        </p:spPr>
        <p:txBody>
          <a:bodyPr wrap="square" rtlCol="0" anchor="ctr"/>
          <a:lstStyle/>
          <a:p>
            <a:pPr indent="0" marL="0">
              <a:buNone/>
            </a:pPr>
            <a:endParaRPr lang="en-US" dirty="0"/>
          </a:p>
        </p:txBody>
      </p:sp>
      <p:sp>
        <p:nvSpPr>
          <p:cNvPr id="21" name="Text 19"/>
          <p:cNvSpPr/>
          <p:nvPr/>
        </p:nvSpPr>
        <p:spPr>
          <a:xfrm>
            <a:off x="4253359" y="5524500"/>
            <a:ext cx="572152"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컵케이크</a:t>
            </a:r>
            <a:endParaRPr lang="en-US" sz="1200" dirty="0"/>
          </a:p>
        </p:txBody>
      </p:sp>
      <p:sp>
        <p:nvSpPr>
          <p:cNvPr id="22" name="Text 20"/>
          <p:cNvSpPr/>
          <p:nvPr/>
        </p:nvSpPr>
        <p:spPr>
          <a:xfrm>
            <a:off x="3329178" y="5829300"/>
            <a:ext cx="2409444" cy="3810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파티나 선물용으로 좋은 컵케이크로, 다양한 맛과 색상의 선택이 가능.</a:t>
            </a:r>
            <a:endParaRPr lang="en-US" sz="1050" dirty="0"/>
          </a:p>
        </p:txBody>
      </p:sp>
      <p:sp>
        <p:nvSpPr>
          <p:cNvPr id="23" name="Text 21"/>
          <p:cNvSpPr/>
          <p:nvPr/>
        </p:nvSpPr>
        <p:spPr>
          <a:xfrm>
            <a:off x="6324600" y="22479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매장 특징</a:t>
            </a:r>
            <a:endParaRPr lang="en-US" sz="1500" dirty="0"/>
          </a:p>
        </p:txBody>
      </p:sp>
      <p:sp>
        <p:nvSpPr>
          <p:cNvPr id="24" name="Text 22"/>
          <p:cNvSpPr/>
          <p:nvPr/>
        </p:nvSpPr>
        <p:spPr>
          <a:xfrm>
            <a:off x="6324600" y="2667000"/>
            <a:ext cx="5486400" cy="1638300"/>
          </a:xfrm>
          <a:prstGeom prst="roundRect">
            <a:avLst>
              <a:gd name="adj" fmla="val 465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5" name="Text 23"/>
          <p:cNvSpPr/>
          <p:nvPr/>
        </p:nvSpPr>
        <p:spPr>
          <a:xfrm>
            <a:off x="6515100" y="2857500"/>
            <a:ext cx="5105400" cy="1257300"/>
          </a:xfrm>
          <a:prstGeom prst="rect">
            <a:avLst/>
          </a:prstGeom>
          <a:noFill/>
          <a:ln/>
        </p:spPr>
        <p:txBody>
          <a:bodyPr wrap="square" lIns="0" tIns="0" rIns="0" bIns="0" rtlCol="0" anchor="t"/>
          <a:lstStyle/>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도쿄의 주요 거점인 이케부쿠로 등을 중심으로 확장</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Various 브랜드의 크리스마스 케이크 진열</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케이크 외에도 다양한 종류의 디저트 제공</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크리스마스 파티나 선물용으로 적합한 제품 구성</a:t>
            </a:r>
            <a:endParaRPr lang="en-US" sz="1200" dirty="0"/>
          </a:p>
        </p:txBody>
      </p:sp>
      <p:sp>
        <p:nvSpPr>
          <p:cNvPr id="26" name="Text 24"/>
          <p:cNvSpPr/>
          <p:nvPr/>
        </p:nvSpPr>
        <p:spPr>
          <a:xfrm>
            <a:off x="6324600" y="46101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주요 위치</a:t>
            </a:r>
            <a:endParaRPr lang="en-US" sz="1500" dirty="0"/>
          </a:p>
        </p:txBody>
      </p:sp>
      <p:sp>
        <p:nvSpPr>
          <p:cNvPr id="27" name="Text 25"/>
          <p:cNvSpPr/>
          <p:nvPr/>
        </p:nvSpPr>
        <p:spPr>
          <a:xfrm>
            <a:off x="6324600" y="5029200"/>
            <a:ext cx="5486400" cy="1272629"/>
          </a:xfrm>
          <a:prstGeom prst="roundRect">
            <a:avLst>
              <a:gd name="adj" fmla="val 598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8" name="Text 26"/>
          <p:cNvSpPr/>
          <p:nvPr/>
        </p:nvSpPr>
        <p:spPr>
          <a:xfrm>
            <a:off x="6515100" y="5730329"/>
            <a:ext cx="5207508" cy="381000"/>
          </a:xfrm>
          <a:prstGeom prst="rect">
            <a:avLst/>
          </a:prstGeom>
          <a:noFill/>
          <a:ln/>
        </p:spPr>
        <p:txBody>
          <a:bodyPr wrap="square" lIns="0" tIns="0" rIns="0" bIns="0" rtlCol="0" anchor="t"/>
          <a:lstStyle/>
          <a:p>
            <a:pPr algn="l" indent="0" marL="0">
              <a:lnSpc>
                <a:spcPts val="15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세이부/소고 백화점은 주로 도쿄 지역에 위치한 것으로 알려져 있습니다. 이케부쿠로 본점을 비롯한 각 지점에서 크리스마스 시즌에 특별한 디저트를 만나실 수 있습니다.</a:t>
            </a:r>
            <a:endParaRPr lang="en-US" sz="1050" dirty="0"/>
          </a:p>
        </p:txBody>
      </p:sp>
      <p:pic>
        <p:nvPicPr>
          <p:cNvPr id="29" name="Image 0" descr="/var/folders/1y/yzhkrds14j1gm67qjvlds8tm7vvy2b/T/icon-bg-n5mm3n5ov-1767663140384.png">    </p:cNvPr>
          <p:cNvPicPr>
            <a:picLocks noChangeAspect="1"/>
          </p:cNvPicPr>
          <p:nvPr/>
        </p:nvPicPr>
        <p:blipFill>
          <a:blip r:embed="rId1"/>
          <a:stretch>
            <a:fillRect/>
          </a:stretch>
        </p:blipFill>
        <p:spPr>
          <a:xfrm>
            <a:off x="0" y="0"/>
            <a:ext cx="12192000" cy="7353300"/>
          </a:xfrm>
          <a:prstGeom prst="rect">
            <a:avLst/>
          </a:prstGeom>
        </p:spPr>
      </p:pic>
      <p:pic>
        <p:nvPicPr>
          <p:cNvPr id="30" name="Image 1" descr="/var/folders/1y/yzhkrds14j1gm67qjvlds8tm7vvy2b/T/icon-icon-s4iueyg05-1767663140447.png">    </p:cNvPr>
          <p:cNvPicPr>
            <a:picLocks noChangeAspect="1"/>
          </p:cNvPicPr>
          <p:nvPr/>
        </p:nvPicPr>
        <p:blipFill>
          <a:blip r:embed="rId2"/>
          <a:stretch>
            <a:fillRect/>
          </a:stretch>
        </p:blipFill>
        <p:spPr>
          <a:xfrm>
            <a:off x="381000" y="2295525"/>
            <a:ext cx="190500" cy="190500"/>
          </a:xfrm>
          <a:prstGeom prst="rect">
            <a:avLst/>
          </a:prstGeom>
        </p:spPr>
      </p:pic>
      <p:pic>
        <p:nvPicPr>
          <p:cNvPr id="31" name="Image 2" descr="/var/folders/1y/yzhkrds14j1gm67qjvlds8tm7vvy2b/T/icon-icon-s4iueyg05-1767663140482.png">    </p:cNvPr>
          <p:cNvPicPr>
            <a:picLocks noChangeAspect="1"/>
          </p:cNvPicPr>
          <p:nvPr/>
        </p:nvPicPr>
        <p:blipFill>
          <a:blip r:embed="rId3"/>
          <a:stretch>
            <a:fillRect/>
          </a:stretch>
        </p:blipFill>
        <p:spPr>
          <a:xfrm>
            <a:off x="381000" y="2295525"/>
            <a:ext cx="190500" cy="190500"/>
          </a:xfrm>
          <a:prstGeom prst="rect">
            <a:avLst/>
          </a:prstGeom>
        </p:spPr>
      </p:pic>
      <p:pic>
        <p:nvPicPr>
          <p:cNvPr id="32" name="Image 3" descr="/var/folders/1y/yzhkrds14j1gm67qjvlds8tm7vvy2b/T/icon-icon-43la866n8-1767663140513.png">    </p:cNvPr>
          <p:cNvPicPr>
            <a:picLocks noChangeAspect="1"/>
          </p:cNvPicPr>
          <p:nvPr/>
        </p:nvPicPr>
        <p:blipFill>
          <a:blip r:embed="rId4"/>
          <a:stretch>
            <a:fillRect/>
          </a:stretch>
        </p:blipFill>
        <p:spPr>
          <a:xfrm>
            <a:off x="1614488" y="2952750"/>
            <a:ext cx="200025" cy="304800"/>
          </a:xfrm>
          <a:prstGeom prst="rect">
            <a:avLst/>
          </a:prstGeom>
        </p:spPr>
      </p:pic>
      <p:pic>
        <p:nvPicPr>
          <p:cNvPr id="33" name="Image 4" descr="/var/folders/1y/yzhkrds14j1gm67qjvlds8tm7vvy2b/T/icon-icon-0pu5bvp47-1767663140548.png">    </p:cNvPr>
          <p:cNvPicPr>
            <a:picLocks noChangeAspect="1"/>
          </p:cNvPicPr>
          <p:nvPr/>
        </p:nvPicPr>
        <p:blipFill>
          <a:blip r:embed="rId5"/>
          <a:stretch>
            <a:fillRect/>
          </a:stretch>
        </p:blipFill>
        <p:spPr>
          <a:xfrm>
            <a:off x="4419600" y="2952750"/>
            <a:ext cx="228600" cy="304800"/>
          </a:xfrm>
          <a:prstGeom prst="rect">
            <a:avLst/>
          </a:prstGeom>
        </p:spPr>
      </p:pic>
      <p:pic>
        <p:nvPicPr>
          <p:cNvPr id="34" name="Image 5" descr="/var/folders/1y/yzhkrds14j1gm67qjvlds8tm7vvy2b/T/icon-icon-xqdi2vvpg-1767663140580.png">    </p:cNvPr>
          <p:cNvPicPr>
            <a:picLocks noChangeAspect="1"/>
          </p:cNvPicPr>
          <p:nvPr/>
        </p:nvPicPr>
        <p:blipFill>
          <a:blip r:embed="rId6"/>
          <a:stretch>
            <a:fillRect/>
          </a:stretch>
        </p:blipFill>
        <p:spPr>
          <a:xfrm>
            <a:off x="1600200" y="4972050"/>
            <a:ext cx="228600" cy="304800"/>
          </a:xfrm>
          <a:prstGeom prst="rect">
            <a:avLst/>
          </a:prstGeom>
        </p:spPr>
      </p:pic>
      <p:pic>
        <p:nvPicPr>
          <p:cNvPr id="35" name="Image 6" descr="/var/folders/1y/yzhkrds14j1gm67qjvlds8tm7vvy2b/T/icon-icon-amgedefaj-1767663140614.png">    </p:cNvPr>
          <p:cNvPicPr>
            <a:picLocks noChangeAspect="1"/>
          </p:cNvPicPr>
          <p:nvPr/>
        </p:nvPicPr>
        <p:blipFill>
          <a:blip r:embed="rId7"/>
          <a:stretch>
            <a:fillRect/>
          </a:stretch>
        </p:blipFill>
        <p:spPr>
          <a:xfrm>
            <a:off x="4391025" y="4972050"/>
            <a:ext cx="285750" cy="304800"/>
          </a:xfrm>
          <a:prstGeom prst="rect">
            <a:avLst/>
          </a:prstGeom>
        </p:spPr>
      </p:pic>
      <p:pic>
        <p:nvPicPr>
          <p:cNvPr id="36" name="Image 7" descr="/var/folders/1y/yzhkrds14j1gm67qjvlds8tm7vvy2b/T/icon-icon-9d5kepz9e-1767663140647.png">    </p:cNvPr>
          <p:cNvPicPr>
            <a:picLocks noChangeAspect="1"/>
          </p:cNvPicPr>
          <p:nvPr/>
        </p:nvPicPr>
        <p:blipFill>
          <a:blip r:embed="rId8"/>
          <a:stretch>
            <a:fillRect/>
          </a:stretch>
        </p:blipFill>
        <p:spPr>
          <a:xfrm>
            <a:off x="6324600" y="2295525"/>
            <a:ext cx="214313" cy="190500"/>
          </a:xfrm>
          <a:prstGeom prst="rect">
            <a:avLst/>
          </a:prstGeom>
        </p:spPr>
      </p:pic>
      <p:pic>
        <p:nvPicPr>
          <p:cNvPr id="37" name="Image 8" descr="/var/folders/1y/yzhkrds14j1gm67qjvlds8tm7vvy2b/T/icon-icon-9d5kepz9e-1767663140682.png">    </p:cNvPr>
          <p:cNvPicPr>
            <a:picLocks noChangeAspect="1"/>
          </p:cNvPicPr>
          <p:nvPr/>
        </p:nvPicPr>
        <p:blipFill>
          <a:blip r:embed="rId9"/>
          <a:stretch>
            <a:fillRect/>
          </a:stretch>
        </p:blipFill>
        <p:spPr>
          <a:xfrm>
            <a:off x="6324600" y="2295525"/>
            <a:ext cx="214313" cy="190500"/>
          </a:xfrm>
          <a:prstGeom prst="rect">
            <a:avLst/>
          </a:prstGeom>
        </p:spPr>
      </p:pic>
      <p:pic>
        <p:nvPicPr>
          <p:cNvPr id="38" name="Image 9" descr="/var/folders/1y/yzhkrds14j1gm67qjvlds8tm7vvy2b/T/icon-icon-dkcoiqtge-1767663140716.png">    </p:cNvPr>
          <p:cNvPicPr>
            <a:picLocks noChangeAspect="1"/>
          </p:cNvPicPr>
          <p:nvPr/>
        </p:nvPicPr>
        <p:blipFill>
          <a:blip r:embed="rId10"/>
          <a:stretch>
            <a:fillRect/>
          </a:stretch>
        </p:blipFill>
        <p:spPr>
          <a:xfrm>
            <a:off x="6515100" y="2895600"/>
            <a:ext cx="152400" cy="152400"/>
          </a:xfrm>
          <a:prstGeom prst="rect">
            <a:avLst/>
          </a:prstGeom>
        </p:spPr>
      </p:pic>
      <p:pic>
        <p:nvPicPr>
          <p:cNvPr id="39" name="Image 10" descr="/var/folders/1y/yzhkrds14j1gm67qjvlds8tm7vvy2b/T/icon-icon-xe42bow0y-1767663140749.png">    </p:cNvPr>
          <p:cNvPicPr>
            <a:picLocks noChangeAspect="1"/>
          </p:cNvPicPr>
          <p:nvPr/>
        </p:nvPicPr>
        <p:blipFill>
          <a:blip r:embed="rId11"/>
          <a:stretch>
            <a:fillRect/>
          </a:stretch>
        </p:blipFill>
        <p:spPr>
          <a:xfrm>
            <a:off x="6515100" y="3238500"/>
            <a:ext cx="152400" cy="152400"/>
          </a:xfrm>
          <a:prstGeom prst="rect">
            <a:avLst/>
          </a:prstGeom>
        </p:spPr>
      </p:pic>
      <p:pic>
        <p:nvPicPr>
          <p:cNvPr id="40" name="Image 11" descr="/var/folders/1y/yzhkrds14j1gm67qjvlds8tm7vvy2b/T/icon-icon-4mckoyja2-1767663140782.png">    </p:cNvPr>
          <p:cNvPicPr>
            <a:picLocks noChangeAspect="1"/>
          </p:cNvPicPr>
          <p:nvPr/>
        </p:nvPicPr>
        <p:blipFill>
          <a:blip r:embed="rId12"/>
          <a:stretch>
            <a:fillRect/>
          </a:stretch>
        </p:blipFill>
        <p:spPr>
          <a:xfrm>
            <a:off x="6515100" y="3581400"/>
            <a:ext cx="152400" cy="152400"/>
          </a:xfrm>
          <a:prstGeom prst="rect">
            <a:avLst/>
          </a:prstGeom>
        </p:spPr>
      </p:pic>
      <p:pic>
        <p:nvPicPr>
          <p:cNvPr id="41" name="Image 12" descr="/var/folders/1y/yzhkrds14j1gm67qjvlds8tm7vvy2b/T/icon-icon-zy50pwfzb-1767663140815.png">    </p:cNvPr>
          <p:cNvPicPr>
            <a:picLocks noChangeAspect="1"/>
          </p:cNvPicPr>
          <p:nvPr/>
        </p:nvPicPr>
        <p:blipFill>
          <a:blip r:embed="rId13"/>
          <a:stretch>
            <a:fillRect/>
          </a:stretch>
        </p:blipFill>
        <p:spPr>
          <a:xfrm>
            <a:off x="6515100" y="3924300"/>
            <a:ext cx="152400" cy="152400"/>
          </a:xfrm>
          <a:prstGeom prst="rect">
            <a:avLst/>
          </a:prstGeom>
        </p:spPr>
      </p:pic>
      <p:pic>
        <p:nvPicPr>
          <p:cNvPr id="42" name="Image 13" descr="/var/folders/1y/yzhkrds14j1gm67qjvlds8tm7vvy2b/T/icon-icon-dkcoiqtge-1767663140849.png">    </p:cNvPr>
          <p:cNvPicPr>
            <a:picLocks noChangeAspect="1"/>
          </p:cNvPicPr>
          <p:nvPr/>
        </p:nvPicPr>
        <p:blipFill>
          <a:blip r:embed="rId14"/>
          <a:stretch>
            <a:fillRect/>
          </a:stretch>
        </p:blipFill>
        <p:spPr>
          <a:xfrm>
            <a:off x="6515100" y="2895600"/>
            <a:ext cx="152400" cy="152400"/>
          </a:xfrm>
          <a:prstGeom prst="rect">
            <a:avLst/>
          </a:prstGeom>
        </p:spPr>
      </p:pic>
      <p:pic>
        <p:nvPicPr>
          <p:cNvPr id="43" name="Image 14" descr="/var/folders/1y/yzhkrds14j1gm67qjvlds8tm7vvy2b/T/icon-icon-xe42bow0y-1767663140882.png">    </p:cNvPr>
          <p:cNvPicPr>
            <a:picLocks noChangeAspect="1"/>
          </p:cNvPicPr>
          <p:nvPr/>
        </p:nvPicPr>
        <p:blipFill>
          <a:blip r:embed="rId15"/>
          <a:stretch>
            <a:fillRect/>
          </a:stretch>
        </p:blipFill>
        <p:spPr>
          <a:xfrm>
            <a:off x="6515100" y="3238500"/>
            <a:ext cx="152400" cy="152400"/>
          </a:xfrm>
          <a:prstGeom prst="rect">
            <a:avLst/>
          </a:prstGeom>
        </p:spPr>
      </p:pic>
      <p:pic>
        <p:nvPicPr>
          <p:cNvPr id="44" name="Image 15" descr="/var/folders/1y/yzhkrds14j1gm67qjvlds8tm7vvy2b/T/icon-icon-4mckoyja2-1767663140916.png">    </p:cNvPr>
          <p:cNvPicPr>
            <a:picLocks noChangeAspect="1"/>
          </p:cNvPicPr>
          <p:nvPr/>
        </p:nvPicPr>
        <p:blipFill>
          <a:blip r:embed="rId16"/>
          <a:stretch>
            <a:fillRect/>
          </a:stretch>
        </p:blipFill>
        <p:spPr>
          <a:xfrm>
            <a:off x="6515100" y="3581400"/>
            <a:ext cx="152400" cy="152400"/>
          </a:xfrm>
          <a:prstGeom prst="rect">
            <a:avLst/>
          </a:prstGeom>
        </p:spPr>
      </p:pic>
      <p:pic>
        <p:nvPicPr>
          <p:cNvPr id="45" name="Image 16" descr="/var/folders/1y/yzhkrds14j1gm67qjvlds8tm7vvy2b/T/icon-icon-zy50pwfzb-1767663140949.png">    </p:cNvPr>
          <p:cNvPicPr>
            <a:picLocks noChangeAspect="1"/>
          </p:cNvPicPr>
          <p:nvPr/>
        </p:nvPicPr>
        <p:blipFill>
          <a:blip r:embed="rId17"/>
          <a:stretch>
            <a:fillRect/>
          </a:stretch>
        </p:blipFill>
        <p:spPr>
          <a:xfrm>
            <a:off x="6515100" y="3924300"/>
            <a:ext cx="152400" cy="152400"/>
          </a:xfrm>
          <a:prstGeom prst="rect">
            <a:avLst/>
          </a:prstGeom>
        </p:spPr>
      </p:pic>
      <p:pic>
        <p:nvPicPr>
          <p:cNvPr id="46" name="Image 17" descr="/var/folders/1y/yzhkrds14j1gm67qjvlds8tm7vvy2b/T/icon-icon-vkdfindac-1767663140982.png">    </p:cNvPr>
          <p:cNvPicPr>
            <a:picLocks noChangeAspect="1"/>
          </p:cNvPicPr>
          <p:nvPr/>
        </p:nvPicPr>
        <p:blipFill>
          <a:blip r:embed="rId18"/>
          <a:stretch>
            <a:fillRect/>
          </a:stretch>
        </p:blipFill>
        <p:spPr>
          <a:xfrm>
            <a:off x="6324600" y="4657725"/>
            <a:ext cx="142875" cy="190500"/>
          </a:xfrm>
          <a:prstGeom prst="rect">
            <a:avLst/>
          </a:prstGeom>
        </p:spPr>
      </p:pic>
      <p:pic>
        <p:nvPicPr>
          <p:cNvPr id="47" name="Image 18" descr="/var/folders/1y/yzhkrds14j1gm67qjvlds8tm7vvy2b/T/icon-icon-vkdfindac-1767663141013.png">    </p:cNvPr>
          <p:cNvPicPr>
            <a:picLocks noChangeAspect="1"/>
          </p:cNvPicPr>
          <p:nvPr/>
        </p:nvPicPr>
        <p:blipFill>
          <a:blip r:embed="rId19"/>
          <a:stretch>
            <a:fillRect/>
          </a:stretch>
        </p:blipFill>
        <p:spPr>
          <a:xfrm>
            <a:off x="6324600" y="4657725"/>
            <a:ext cx="142875" cy="190500"/>
          </a:xfrm>
          <a:prstGeom prst="rect">
            <a:avLst/>
          </a:prstGeom>
        </p:spPr>
      </p:pic>
      <p:pic>
        <p:nvPicPr>
          <p:cNvPr id="48" name="Image 19" descr="/var/folders/1y/yzhkrds14j1gm67qjvlds8tm7vvy2b/T/icon-icon-hz46ds9ef-1767663141048.png">    </p:cNvPr>
          <p:cNvPicPr>
            <a:picLocks noChangeAspect="1"/>
          </p:cNvPicPr>
          <p:nvPr/>
        </p:nvPicPr>
        <p:blipFill>
          <a:blip r:embed="rId20"/>
          <a:stretch>
            <a:fillRect/>
          </a:stretch>
        </p:blipFill>
        <p:spPr>
          <a:xfrm>
            <a:off x="6629400" y="5305425"/>
            <a:ext cx="85725" cy="137220"/>
          </a:xfrm>
          <a:prstGeom prst="rect">
            <a:avLst/>
          </a:prstGeom>
        </p:spPr>
      </p:pic>
      <p:pic>
        <p:nvPicPr>
          <p:cNvPr id="49" name="Image 20" descr="/var/folders/1y/yzhkrds14j1gm67qjvlds8tm7vvy2b/T/icon-icon-ij9wli00r-1767663141082.png">    </p:cNvPr>
          <p:cNvPicPr>
            <a:picLocks noChangeAspect="1"/>
          </p:cNvPicPr>
          <p:nvPr/>
        </p:nvPicPr>
        <p:blipFill>
          <a:blip r:embed="rId21"/>
          <a:stretch>
            <a:fillRect/>
          </a:stretch>
        </p:blipFill>
        <p:spPr>
          <a:xfrm>
            <a:off x="8060978" y="5305425"/>
            <a:ext cx="85725" cy="137220"/>
          </a:xfrm>
          <a:prstGeom prst="rect">
            <a:avLst/>
          </a:prstGeom>
        </p:spPr>
      </p:pic>
      <p:pic>
        <p:nvPicPr>
          <p:cNvPr id="50" name="Image 21" descr="/var/folders/1y/yzhkrds14j1gm67qjvlds8tm7vvy2b/T/icon-icon-5n3p8vu3y-1767663141113.png">    </p:cNvPr>
          <p:cNvPicPr>
            <a:picLocks noChangeAspect="1"/>
          </p:cNvPicPr>
          <p:nvPr/>
        </p:nvPicPr>
        <p:blipFill>
          <a:blip r:embed="rId22"/>
          <a:stretch>
            <a:fillRect/>
          </a:stretch>
        </p:blipFill>
        <p:spPr>
          <a:xfrm>
            <a:off x="9240143" y="5305425"/>
            <a:ext cx="85725" cy="137220"/>
          </a:xfrm>
          <a:prstGeom prst="rect">
            <a:avLst/>
          </a:prstGeom>
        </p:spPr>
      </p:pic>
      <p:pic>
        <p:nvPicPr>
          <p:cNvPr id="51" name="Image 22" descr="/var/folders/1y/yzhkrds14j1gm67qjvlds8tm7vvy2b/T/icon-icon-drxxah2lr-1767663141147.png">    </p:cNvPr>
          <p:cNvPicPr>
            <a:picLocks noChangeAspect="1"/>
          </p:cNvPicPr>
          <p:nvPr/>
        </p:nvPicPr>
        <p:blipFill>
          <a:blip r:embed="rId23"/>
          <a:stretch>
            <a:fillRect/>
          </a:stretch>
        </p:blipFill>
        <p:spPr>
          <a:xfrm>
            <a:off x="381000" y="6800850"/>
            <a:ext cx="152400" cy="152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2026-01-06T01:32:53Z</dcterms:created>
  <dcterms:modified xsi:type="dcterms:W3CDTF">2026-01-06T01:32:53Z</dcterms:modified>
</cp:coreProperties>
</file>